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Lst>
  <p:sldSz cy="10058400" cx="7772400"/>
  <p:notesSz cx="6858000" cy="9144000"/>
  <p:embeddedFontLst>
    <p:embeddedFont>
      <p:font typeface="Righteous"/>
      <p:regular r:id="rId11"/>
    </p:embeddedFont>
    <p:embeddedFont>
      <p:font typeface="Open Sans"/>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ighteous-regular.fntdata"/><Relationship Id="rId10" Type="http://schemas.openxmlformats.org/officeDocument/2006/relationships/slide" Target="slides/slide5.xml"/><Relationship Id="rId13" Type="http://schemas.openxmlformats.org/officeDocument/2006/relationships/font" Target="fonts/OpenSans-bold.fntdata"/><Relationship Id="rId12"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penSans-boldItalic.fntdata"/><Relationship Id="rId14"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3f56eb6a4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f56eb6a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088a5de2f_0_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088a5de2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3fe7f13380_1_7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fe7f13380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3fe7f13380_1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fe7f13380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088a5de2f_0_2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088a5de2f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tudents Choose 0 (with Exit Ticket)">
  <p:cSld name="SECTION_HEADER_1">
    <p:spTree>
      <p:nvGrpSpPr>
        <p:cNvPr id="9" name="Shape 9"/>
        <p:cNvGrpSpPr/>
        <p:nvPr/>
      </p:nvGrpSpPr>
      <p:grpSpPr>
        <a:xfrm>
          <a:off x="0" y="0"/>
          <a:ext cx="0" cy="0"/>
          <a:chOff x="0" y="0"/>
          <a:chExt cx="0" cy="0"/>
        </a:xfrm>
      </p:grpSpPr>
      <p:sp>
        <p:nvSpPr>
          <p:cNvPr id="10" name="Google Shape;10;p2"/>
          <p:cNvSpPr/>
          <p:nvPr/>
        </p:nvSpPr>
        <p:spPr>
          <a:xfrm>
            <a:off x="457200" y="457200"/>
            <a:ext cx="6858000" cy="91440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nvSpPr>
        <p:spPr>
          <a:xfrm>
            <a:off x="643800" y="457975"/>
            <a:ext cx="5955900" cy="8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0">
                <a:latin typeface="Righteous"/>
                <a:ea typeface="Righteous"/>
                <a:cs typeface="Righteous"/>
                <a:sym typeface="Righteous"/>
              </a:rPr>
              <a:t>Maker Moments</a:t>
            </a:r>
            <a:endParaRPr sz="5000">
              <a:latin typeface="Righteous"/>
              <a:ea typeface="Righteous"/>
              <a:cs typeface="Righteous"/>
              <a:sym typeface="Righteous"/>
            </a:endParaRPr>
          </a:p>
        </p:txBody>
      </p:sp>
      <p:cxnSp>
        <p:nvCxnSpPr>
          <p:cNvPr id="12" name="Google Shape;12;p2"/>
          <p:cNvCxnSpPr/>
          <p:nvPr/>
        </p:nvCxnSpPr>
        <p:spPr>
          <a:xfrm>
            <a:off x="491400" y="1460025"/>
            <a:ext cx="6849000" cy="0"/>
          </a:xfrm>
          <a:prstGeom prst="straightConnector1">
            <a:avLst/>
          </a:prstGeom>
          <a:noFill/>
          <a:ln cap="flat" cmpd="sng" w="152400">
            <a:solidFill>
              <a:srgbClr val="000000"/>
            </a:solidFill>
            <a:prstDash val="solid"/>
            <a:round/>
            <a:headEnd len="med" w="med" type="none"/>
            <a:tailEnd len="med" w="med" type="none"/>
          </a:ln>
        </p:spPr>
      </p:cxnSp>
      <p:sp>
        <p:nvSpPr>
          <p:cNvPr id="13" name="Google Shape;13;p2"/>
          <p:cNvSpPr txBox="1"/>
          <p:nvPr/>
        </p:nvSpPr>
        <p:spPr>
          <a:xfrm>
            <a:off x="5507325" y="534175"/>
            <a:ext cx="1461300" cy="9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a:ea typeface="Open Sans"/>
                <a:cs typeface="Open Sans"/>
                <a:sym typeface="Open Sans"/>
              </a:rPr>
              <a:t>Name:</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Date:</a:t>
            </a:r>
            <a:endParaRPr sz="1200">
              <a:latin typeface="Open Sans"/>
              <a:ea typeface="Open Sans"/>
              <a:cs typeface="Open Sans"/>
              <a:sym typeface="Open Sans"/>
            </a:endParaRPr>
          </a:p>
        </p:txBody>
      </p:sp>
      <p:pic>
        <p:nvPicPr>
          <p:cNvPr id="14" name="Google Shape;14;p2"/>
          <p:cNvPicPr preferRelativeResize="0"/>
          <p:nvPr/>
        </p:nvPicPr>
        <p:blipFill rotWithShape="1">
          <a:blip r:embed="rId2">
            <a:alphaModFix/>
          </a:blip>
          <a:srcRect b="109" l="0" r="0" t="99"/>
          <a:stretch/>
        </p:blipFill>
        <p:spPr>
          <a:xfrm rot="1798451">
            <a:off x="2405298" y="2760323"/>
            <a:ext cx="5714998" cy="5263335"/>
          </a:xfrm>
          <a:prstGeom prst="rect">
            <a:avLst/>
          </a:prstGeom>
          <a:noFill/>
          <a:ln>
            <a:noFill/>
          </a:ln>
        </p:spPr>
      </p:pic>
      <p:sp>
        <p:nvSpPr>
          <p:cNvPr id="15" name="Google Shape;15;p2"/>
          <p:cNvSpPr txBox="1"/>
          <p:nvPr>
            <p:ph idx="1" type="body"/>
          </p:nvPr>
        </p:nvSpPr>
        <p:spPr>
          <a:xfrm>
            <a:off x="643800" y="1955775"/>
            <a:ext cx="6480900" cy="10923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000000"/>
              </a:buClr>
              <a:buSzPts val="1400"/>
              <a:buChar char="●"/>
              <a:defRPr sz="1400">
                <a:solidFill>
                  <a:srgbClr val="000000"/>
                </a:solidFill>
              </a:defRPr>
            </a:lvl1pPr>
            <a:lvl2pPr indent="-317500" lvl="1" marL="914400" rtl="0">
              <a:spcBef>
                <a:spcPts val="0"/>
              </a:spcBef>
              <a:spcAft>
                <a:spcPts val="0"/>
              </a:spcAft>
              <a:buClr>
                <a:srgbClr val="000000"/>
              </a:buClr>
              <a:buSzPts val="1400"/>
              <a:buChar char="○"/>
              <a:defRPr>
                <a:solidFill>
                  <a:srgbClr val="000000"/>
                </a:solidFill>
              </a:defRPr>
            </a:lvl2pPr>
            <a:lvl3pPr indent="-317500" lvl="2" marL="1371600" rtl="0">
              <a:spcBef>
                <a:spcPts val="0"/>
              </a:spcBef>
              <a:spcAft>
                <a:spcPts val="0"/>
              </a:spcAft>
              <a:buClr>
                <a:srgbClr val="000000"/>
              </a:buClr>
              <a:buSzPts val="1400"/>
              <a:buChar char="■"/>
              <a:defRPr>
                <a:solidFill>
                  <a:srgbClr val="000000"/>
                </a:solidFill>
              </a:defRPr>
            </a:lvl3pPr>
            <a:lvl4pPr indent="-317500" lvl="3" marL="1828800" rtl="0">
              <a:spcBef>
                <a:spcPts val="0"/>
              </a:spcBef>
              <a:spcAft>
                <a:spcPts val="0"/>
              </a:spcAft>
              <a:buClr>
                <a:srgbClr val="000000"/>
              </a:buClr>
              <a:buSzPts val="1400"/>
              <a:buChar char="●"/>
              <a:defRPr>
                <a:solidFill>
                  <a:srgbClr val="000000"/>
                </a:solidFill>
              </a:defRPr>
            </a:lvl4pPr>
            <a:lvl5pPr indent="-317500" lvl="4" marL="2286000" rtl="0">
              <a:spcBef>
                <a:spcPts val="0"/>
              </a:spcBef>
              <a:spcAft>
                <a:spcPts val="0"/>
              </a:spcAft>
              <a:buClr>
                <a:srgbClr val="000000"/>
              </a:buClr>
              <a:buSzPts val="1400"/>
              <a:buChar char="○"/>
              <a:defRPr>
                <a:solidFill>
                  <a:srgbClr val="000000"/>
                </a:solidFill>
              </a:defRPr>
            </a:lvl5pPr>
            <a:lvl6pPr indent="-317500" lvl="5" marL="2743200" rtl="0">
              <a:spcBef>
                <a:spcPts val="0"/>
              </a:spcBef>
              <a:spcAft>
                <a:spcPts val="0"/>
              </a:spcAft>
              <a:buClr>
                <a:srgbClr val="000000"/>
              </a:buClr>
              <a:buSzPts val="1400"/>
              <a:buChar char="■"/>
              <a:defRPr>
                <a:solidFill>
                  <a:srgbClr val="000000"/>
                </a:solidFill>
              </a:defRPr>
            </a:lvl6pPr>
            <a:lvl7pPr indent="-317500" lvl="6" marL="3200400" rtl="0">
              <a:spcBef>
                <a:spcPts val="0"/>
              </a:spcBef>
              <a:spcAft>
                <a:spcPts val="0"/>
              </a:spcAft>
              <a:buClr>
                <a:srgbClr val="000000"/>
              </a:buClr>
              <a:buSzPts val="1400"/>
              <a:buChar char="●"/>
              <a:defRPr>
                <a:solidFill>
                  <a:srgbClr val="000000"/>
                </a:solidFill>
              </a:defRPr>
            </a:lvl7pPr>
            <a:lvl8pPr indent="-317500" lvl="7" marL="3657600" rtl="0">
              <a:spcBef>
                <a:spcPts val="0"/>
              </a:spcBef>
              <a:spcAft>
                <a:spcPts val="0"/>
              </a:spcAft>
              <a:buClr>
                <a:srgbClr val="000000"/>
              </a:buClr>
              <a:buSzPts val="1400"/>
              <a:buChar char="○"/>
              <a:defRPr>
                <a:solidFill>
                  <a:srgbClr val="000000"/>
                </a:solidFill>
              </a:defRPr>
            </a:lvl8pPr>
            <a:lvl9pPr indent="-317500" lvl="8" marL="4114800" rtl="0">
              <a:spcBef>
                <a:spcPts val="0"/>
              </a:spcBef>
              <a:spcAft>
                <a:spcPts val="0"/>
              </a:spcAft>
              <a:buClr>
                <a:srgbClr val="000000"/>
              </a:buClr>
              <a:buSzPts val="1400"/>
              <a:buChar char="■"/>
              <a:defRPr>
                <a:solidFill>
                  <a:srgbClr val="000000"/>
                </a:solidFill>
              </a:defRPr>
            </a:lvl9pPr>
          </a:lstStyle>
          <a:p/>
        </p:txBody>
      </p:sp>
      <p:sp>
        <p:nvSpPr>
          <p:cNvPr id="16" name="Google Shape;16;p2"/>
          <p:cNvSpPr txBox="1"/>
          <p:nvPr/>
        </p:nvSpPr>
        <p:spPr>
          <a:xfrm>
            <a:off x="633725" y="3206400"/>
            <a:ext cx="5148300" cy="212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Open Sans"/>
                <a:ea typeface="Open Sans"/>
                <a:cs typeface="Open Sans"/>
                <a:sym typeface="Open Sans"/>
              </a:rPr>
              <a:t>Pick a different color for each of the Maker Elements, and fill in the dot next to it.</a:t>
            </a:r>
            <a:endParaRPr sz="1200">
              <a:latin typeface="Open Sans"/>
              <a:ea typeface="Open Sans"/>
              <a:cs typeface="Open Sans"/>
              <a:sym typeface="Open Sans"/>
            </a:endParaRPr>
          </a:p>
          <a:p>
            <a:pPr indent="0" lvl="0" marL="0" rtl="0" algn="l">
              <a:lnSpc>
                <a:spcPct val="115000"/>
              </a:lnSpc>
              <a:spcBef>
                <a:spcPts val="0"/>
              </a:spcBef>
              <a:spcAft>
                <a:spcPts val="0"/>
              </a:spcAft>
              <a:buNone/>
            </a:pPr>
            <a:r>
              <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When you have a maker moment, fill-in one of the dots</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inside the triangle.</a:t>
            </a:r>
            <a:endParaRPr sz="1200">
              <a:latin typeface="Open Sans"/>
              <a:ea typeface="Open Sans"/>
              <a:cs typeface="Open Sans"/>
              <a:sym typeface="Open Sans"/>
            </a:endParaRPr>
          </a:p>
        </p:txBody>
      </p:sp>
      <p:sp>
        <p:nvSpPr>
          <p:cNvPr id="17" name="Google Shape;17;p2"/>
          <p:cNvSpPr txBox="1"/>
          <p:nvPr>
            <p:ph idx="2" type="body"/>
          </p:nvPr>
        </p:nvSpPr>
        <p:spPr>
          <a:xfrm>
            <a:off x="643800" y="6601200"/>
            <a:ext cx="2488200" cy="1626300"/>
          </a:xfrm>
          <a:prstGeom prst="rect">
            <a:avLst/>
          </a:prstGeom>
        </p:spPr>
        <p:txBody>
          <a:bodyPr anchorCtr="0" anchor="t" bIns="91425" lIns="91425" spcFirstLastPara="1" rIns="91425" wrap="square" tIns="91425"/>
          <a:lstStyle>
            <a:lvl1pPr indent="-304800" lvl="0" marL="457200" rtl="0">
              <a:spcBef>
                <a:spcPts val="0"/>
              </a:spcBef>
              <a:spcAft>
                <a:spcPts val="0"/>
              </a:spcAft>
              <a:buClr>
                <a:srgbClr val="000000"/>
              </a:buClr>
              <a:buSzPts val="1200"/>
              <a:buChar char="●"/>
              <a:defRPr sz="1200">
                <a:solidFill>
                  <a:srgbClr val="000000"/>
                </a:solidFill>
              </a:defRPr>
            </a:lvl1pPr>
            <a:lvl2pPr indent="-304800" lvl="1" marL="914400" rtl="0">
              <a:spcBef>
                <a:spcPts val="1600"/>
              </a:spcBef>
              <a:spcAft>
                <a:spcPts val="0"/>
              </a:spcAft>
              <a:buClr>
                <a:srgbClr val="000000"/>
              </a:buClr>
              <a:buSzPts val="1200"/>
              <a:buChar char="○"/>
              <a:defRPr sz="1200">
                <a:solidFill>
                  <a:srgbClr val="000000"/>
                </a:solidFill>
              </a:defRPr>
            </a:lvl2pPr>
            <a:lvl3pPr indent="-304800" lvl="2" marL="1371600" rtl="0">
              <a:spcBef>
                <a:spcPts val="1600"/>
              </a:spcBef>
              <a:spcAft>
                <a:spcPts val="0"/>
              </a:spcAft>
              <a:buClr>
                <a:srgbClr val="000000"/>
              </a:buClr>
              <a:buSzPts val="1200"/>
              <a:buChar char="■"/>
              <a:defRPr sz="1200">
                <a:solidFill>
                  <a:srgbClr val="000000"/>
                </a:solidFill>
              </a:defRPr>
            </a:lvl3pPr>
            <a:lvl4pPr indent="-304800" lvl="3" marL="1828800" rtl="0">
              <a:spcBef>
                <a:spcPts val="1600"/>
              </a:spcBef>
              <a:spcAft>
                <a:spcPts val="0"/>
              </a:spcAft>
              <a:buClr>
                <a:srgbClr val="000000"/>
              </a:buClr>
              <a:buSzPts val="1200"/>
              <a:buChar char="●"/>
              <a:defRPr sz="1200">
                <a:solidFill>
                  <a:srgbClr val="000000"/>
                </a:solidFill>
              </a:defRPr>
            </a:lvl4pPr>
            <a:lvl5pPr indent="-304800" lvl="4" marL="2286000" rtl="0">
              <a:spcBef>
                <a:spcPts val="1600"/>
              </a:spcBef>
              <a:spcAft>
                <a:spcPts val="0"/>
              </a:spcAft>
              <a:buClr>
                <a:srgbClr val="000000"/>
              </a:buClr>
              <a:buSzPts val="1200"/>
              <a:buChar char="○"/>
              <a:defRPr sz="1200">
                <a:solidFill>
                  <a:srgbClr val="000000"/>
                </a:solidFill>
              </a:defRPr>
            </a:lvl5pPr>
            <a:lvl6pPr indent="-304800" lvl="5" marL="2743200" rtl="0">
              <a:spcBef>
                <a:spcPts val="1600"/>
              </a:spcBef>
              <a:spcAft>
                <a:spcPts val="0"/>
              </a:spcAft>
              <a:buClr>
                <a:srgbClr val="000000"/>
              </a:buClr>
              <a:buSzPts val="1200"/>
              <a:buChar char="■"/>
              <a:defRPr sz="1200">
                <a:solidFill>
                  <a:srgbClr val="000000"/>
                </a:solidFill>
              </a:defRPr>
            </a:lvl6pPr>
            <a:lvl7pPr indent="-304800" lvl="6" marL="3200400" rtl="0">
              <a:spcBef>
                <a:spcPts val="1600"/>
              </a:spcBef>
              <a:spcAft>
                <a:spcPts val="0"/>
              </a:spcAft>
              <a:buClr>
                <a:srgbClr val="000000"/>
              </a:buClr>
              <a:buSzPts val="1200"/>
              <a:buChar char="●"/>
              <a:defRPr sz="1200">
                <a:solidFill>
                  <a:srgbClr val="000000"/>
                </a:solidFill>
              </a:defRPr>
            </a:lvl7pPr>
            <a:lvl8pPr indent="-304800" lvl="7" marL="3657600" rtl="0">
              <a:spcBef>
                <a:spcPts val="1600"/>
              </a:spcBef>
              <a:spcAft>
                <a:spcPts val="0"/>
              </a:spcAft>
              <a:buClr>
                <a:srgbClr val="000000"/>
              </a:buClr>
              <a:buSzPts val="1200"/>
              <a:buChar char="○"/>
              <a:defRPr sz="1200">
                <a:solidFill>
                  <a:srgbClr val="000000"/>
                </a:solidFill>
              </a:defRPr>
            </a:lvl8pPr>
            <a:lvl9pPr indent="-304800" lvl="8" marL="4114800" rtl="0">
              <a:spcBef>
                <a:spcPts val="1600"/>
              </a:spcBef>
              <a:spcAft>
                <a:spcPts val="1600"/>
              </a:spcAft>
              <a:buClr>
                <a:srgbClr val="000000"/>
              </a:buClr>
              <a:buSzPts val="1200"/>
              <a:buChar char="■"/>
              <a:defRPr sz="1200">
                <a:solidFill>
                  <a:srgbClr val="000000"/>
                </a:solidFill>
              </a:defRPr>
            </a:lvl9pPr>
          </a:lstStyle>
          <a:p/>
        </p:txBody>
      </p:sp>
      <p:sp>
        <p:nvSpPr>
          <p:cNvPr id="18" name="Google Shape;18;p2"/>
          <p:cNvSpPr txBox="1"/>
          <p:nvPr>
            <p:ph type="title"/>
          </p:nvPr>
        </p:nvSpPr>
        <p:spPr>
          <a:xfrm rot="5417629">
            <a:off x="6092649" y="4219915"/>
            <a:ext cx="1521020" cy="390604"/>
          </a:xfrm>
          <a:prstGeom prst="rect">
            <a:avLst/>
          </a:prstGeom>
        </p:spPr>
        <p:txBody>
          <a:bodyPr anchorCtr="0" anchor="t" bIns="91425" lIns="91425" spcFirstLastPara="1" rIns="91425" wrap="square" tIns="91425"/>
          <a:lstStyle>
            <a:lvl1pPr lvl="0" rtl="0">
              <a:spcBef>
                <a:spcPts val="0"/>
              </a:spcBef>
              <a:spcAft>
                <a:spcPts val="0"/>
              </a:spcAft>
              <a:buNone/>
              <a:defRPr sz="18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9" name="Google Shape;19;p2"/>
          <p:cNvSpPr txBox="1"/>
          <p:nvPr>
            <p:ph idx="3" type="title"/>
          </p:nvPr>
        </p:nvSpPr>
        <p:spPr>
          <a:xfrm rot="-1780488">
            <a:off x="2124830" y="4943287"/>
            <a:ext cx="1520977" cy="390598"/>
          </a:xfrm>
          <a:prstGeom prst="rect">
            <a:avLst/>
          </a:prstGeom>
        </p:spPr>
        <p:txBody>
          <a:bodyPr anchorCtr="0" anchor="t" bIns="91425" lIns="91425" spcFirstLastPara="1" rIns="91425" wrap="square" tIns="91425"/>
          <a:lstStyle>
            <a:lvl1pPr lvl="0" rtl="0">
              <a:spcBef>
                <a:spcPts val="0"/>
              </a:spcBef>
              <a:spcAft>
                <a:spcPts val="0"/>
              </a:spcAft>
              <a:buNone/>
              <a:defRPr sz="18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0" name="Google Shape;20;p2"/>
          <p:cNvSpPr txBox="1"/>
          <p:nvPr>
            <p:ph idx="4" type="title"/>
          </p:nvPr>
        </p:nvSpPr>
        <p:spPr>
          <a:xfrm rot="1800841">
            <a:off x="4780470" y="8006100"/>
            <a:ext cx="1520956" cy="390563"/>
          </a:xfrm>
          <a:prstGeom prst="rect">
            <a:avLst/>
          </a:prstGeom>
        </p:spPr>
        <p:txBody>
          <a:bodyPr anchorCtr="0" anchor="t" bIns="91425" lIns="91425" spcFirstLastPara="1" rIns="91425" wrap="square" tIns="91425"/>
          <a:lstStyle>
            <a:lvl1pPr lvl="0" rtl="0" algn="r">
              <a:spcBef>
                <a:spcPts val="0"/>
              </a:spcBef>
              <a:spcAft>
                <a:spcPts val="0"/>
              </a:spcAft>
              <a:buNone/>
              <a:defRPr sz="18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1" name="Google Shape;21;p2"/>
          <p:cNvSpPr txBox="1"/>
          <p:nvPr/>
        </p:nvSpPr>
        <p:spPr>
          <a:xfrm>
            <a:off x="643800" y="1708200"/>
            <a:ext cx="6408600" cy="302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b="1" lang="en">
                <a:solidFill>
                  <a:schemeClr val="dk1"/>
                </a:solidFill>
                <a:latin typeface="Open Sans"/>
                <a:ea typeface="Open Sans"/>
                <a:cs typeface="Open Sans"/>
                <a:sym typeface="Open Sans"/>
              </a:rPr>
              <a:t>Types of Maker Moments:</a:t>
            </a:r>
            <a:endParaRPr b="1">
              <a:solidFill>
                <a:schemeClr val="dk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tudents Choose 0 (with Table)">
  <p:cSld name="SECTION_HEADER_1_2">
    <p:spTree>
      <p:nvGrpSpPr>
        <p:cNvPr id="22" name="Shape 22"/>
        <p:cNvGrpSpPr/>
        <p:nvPr/>
      </p:nvGrpSpPr>
      <p:grpSpPr>
        <a:xfrm>
          <a:off x="0" y="0"/>
          <a:ext cx="0" cy="0"/>
          <a:chOff x="0" y="0"/>
          <a:chExt cx="0" cy="0"/>
        </a:xfrm>
      </p:grpSpPr>
      <p:sp>
        <p:nvSpPr>
          <p:cNvPr id="23" name="Google Shape;23;p3"/>
          <p:cNvSpPr/>
          <p:nvPr/>
        </p:nvSpPr>
        <p:spPr>
          <a:xfrm>
            <a:off x="457200" y="457200"/>
            <a:ext cx="6858000" cy="91440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txBox="1"/>
          <p:nvPr/>
        </p:nvSpPr>
        <p:spPr>
          <a:xfrm>
            <a:off x="643800" y="457975"/>
            <a:ext cx="5955900" cy="8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0">
                <a:latin typeface="Righteous"/>
                <a:ea typeface="Righteous"/>
                <a:cs typeface="Righteous"/>
                <a:sym typeface="Righteous"/>
              </a:rPr>
              <a:t>Maker Moments</a:t>
            </a:r>
            <a:endParaRPr sz="5000">
              <a:latin typeface="Righteous"/>
              <a:ea typeface="Righteous"/>
              <a:cs typeface="Righteous"/>
              <a:sym typeface="Righteous"/>
            </a:endParaRPr>
          </a:p>
        </p:txBody>
      </p:sp>
      <p:cxnSp>
        <p:nvCxnSpPr>
          <p:cNvPr id="25" name="Google Shape;25;p3"/>
          <p:cNvCxnSpPr/>
          <p:nvPr/>
        </p:nvCxnSpPr>
        <p:spPr>
          <a:xfrm>
            <a:off x="491400" y="1460025"/>
            <a:ext cx="6849000" cy="0"/>
          </a:xfrm>
          <a:prstGeom prst="straightConnector1">
            <a:avLst/>
          </a:prstGeom>
          <a:noFill/>
          <a:ln cap="flat" cmpd="sng" w="152400">
            <a:solidFill>
              <a:srgbClr val="000000"/>
            </a:solidFill>
            <a:prstDash val="solid"/>
            <a:round/>
            <a:headEnd len="med" w="med" type="none"/>
            <a:tailEnd len="med" w="med" type="none"/>
          </a:ln>
        </p:spPr>
      </p:cxnSp>
      <p:sp>
        <p:nvSpPr>
          <p:cNvPr id="26" name="Google Shape;26;p3"/>
          <p:cNvSpPr txBox="1"/>
          <p:nvPr/>
        </p:nvSpPr>
        <p:spPr>
          <a:xfrm>
            <a:off x="5507325" y="534175"/>
            <a:ext cx="1461300" cy="9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a:ea typeface="Open Sans"/>
                <a:cs typeface="Open Sans"/>
                <a:sym typeface="Open Sans"/>
              </a:rPr>
              <a:t>Name:</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Date:</a:t>
            </a:r>
            <a:endParaRPr sz="1200">
              <a:latin typeface="Open Sans"/>
              <a:ea typeface="Open Sans"/>
              <a:cs typeface="Open Sans"/>
              <a:sym typeface="Open Sans"/>
            </a:endParaRPr>
          </a:p>
        </p:txBody>
      </p:sp>
      <p:pic>
        <p:nvPicPr>
          <p:cNvPr id="27" name="Google Shape;27;p3"/>
          <p:cNvPicPr preferRelativeResize="0"/>
          <p:nvPr/>
        </p:nvPicPr>
        <p:blipFill rotWithShape="1">
          <a:blip r:embed="rId2">
            <a:alphaModFix/>
          </a:blip>
          <a:srcRect b="109" l="0" r="0" t="99"/>
          <a:stretch/>
        </p:blipFill>
        <p:spPr>
          <a:xfrm rot="1798451">
            <a:off x="2405298" y="2760323"/>
            <a:ext cx="5714998" cy="5263335"/>
          </a:xfrm>
          <a:prstGeom prst="rect">
            <a:avLst/>
          </a:prstGeom>
          <a:noFill/>
          <a:ln>
            <a:noFill/>
          </a:ln>
        </p:spPr>
      </p:pic>
      <p:sp>
        <p:nvSpPr>
          <p:cNvPr id="28" name="Google Shape;28;p3"/>
          <p:cNvSpPr txBox="1"/>
          <p:nvPr>
            <p:ph idx="1" type="body"/>
          </p:nvPr>
        </p:nvSpPr>
        <p:spPr>
          <a:xfrm>
            <a:off x="643800" y="1955775"/>
            <a:ext cx="6480900" cy="10923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000000"/>
              </a:buClr>
              <a:buSzPts val="1400"/>
              <a:buChar char="●"/>
              <a:defRPr sz="1400">
                <a:solidFill>
                  <a:srgbClr val="000000"/>
                </a:solidFill>
              </a:defRPr>
            </a:lvl1pPr>
            <a:lvl2pPr indent="-317500" lvl="1" marL="914400" rtl="0">
              <a:spcBef>
                <a:spcPts val="0"/>
              </a:spcBef>
              <a:spcAft>
                <a:spcPts val="0"/>
              </a:spcAft>
              <a:buClr>
                <a:srgbClr val="000000"/>
              </a:buClr>
              <a:buSzPts val="1400"/>
              <a:buChar char="○"/>
              <a:defRPr>
                <a:solidFill>
                  <a:srgbClr val="000000"/>
                </a:solidFill>
              </a:defRPr>
            </a:lvl2pPr>
            <a:lvl3pPr indent="-317500" lvl="2" marL="1371600" rtl="0">
              <a:spcBef>
                <a:spcPts val="0"/>
              </a:spcBef>
              <a:spcAft>
                <a:spcPts val="0"/>
              </a:spcAft>
              <a:buClr>
                <a:srgbClr val="000000"/>
              </a:buClr>
              <a:buSzPts val="1400"/>
              <a:buChar char="■"/>
              <a:defRPr>
                <a:solidFill>
                  <a:srgbClr val="000000"/>
                </a:solidFill>
              </a:defRPr>
            </a:lvl3pPr>
            <a:lvl4pPr indent="-317500" lvl="3" marL="1828800" rtl="0">
              <a:spcBef>
                <a:spcPts val="0"/>
              </a:spcBef>
              <a:spcAft>
                <a:spcPts val="0"/>
              </a:spcAft>
              <a:buClr>
                <a:srgbClr val="000000"/>
              </a:buClr>
              <a:buSzPts val="1400"/>
              <a:buChar char="●"/>
              <a:defRPr>
                <a:solidFill>
                  <a:srgbClr val="000000"/>
                </a:solidFill>
              </a:defRPr>
            </a:lvl4pPr>
            <a:lvl5pPr indent="-317500" lvl="4" marL="2286000" rtl="0">
              <a:spcBef>
                <a:spcPts val="0"/>
              </a:spcBef>
              <a:spcAft>
                <a:spcPts val="0"/>
              </a:spcAft>
              <a:buClr>
                <a:srgbClr val="000000"/>
              </a:buClr>
              <a:buSzPts val="1400"/>
              <a:buChar char="○"/>
              <a:defRPr>
                <a:solidFill>
                  <a:srgbClr val="000000"/>
                </a:solidFill>
              </a:defRPr>
            </a:lvl5pPr>
            <a:lvl6pPr indent="-317500" lvl="5" marL="2743200" rtl="0">
              <a:spcBef>
                <a:spcPts val="0"/>
              </a:spcBef>
              <a:spcAft>
                <a:spcPts val="0"/>
              </a:spcAft>
              <a:buClr>
                <a:srgbClr val="000000"/>
              </a:buClr>
              <a:buSzPts val="1400"/>
              <a:buChar char="■"/>
              <a:defRPr>
                <a:solidFill>
                  <a:srgbClr val="000000"/>
                </a:solidFill>
              </a:defRPr>
            </a:lvl6pPr>
            <a:lvl7pPr indent="-317500" lvl="6" marL="3200400" rtl="0">
              <a:spcBef>
                <a:spcPts val="0"/>
              </a:spcBef>
              <a:spcAft>
                <a:spcPts val="0"/>
              </a:spcAft>
              <a:buClr>
                <a:srgbClr val="000000"/>
              </a:buClr>
              <a:buSzPts val="1400"/>
              <a:buChar char="●"/>
              <a:defRPr>
                <a:solidFill>
                  <a:srgbClr val="000000"/>
                </a:solidFill>
              </a:defRPr>
            </a:lvl7pPr>
            <a:lvl8pPr indent="-317500" lvl="7" marL="3657600" rtl="0">
              <a:spcBef>
                <a:spcPts val="0"/>
              </a:spcBef>
              <a:spcAft>
                <a:spcPts val="0"/>
              </a:spcAft>
              <a:buClr>
                <a:srgbClr val="000000"/>
              </a:buClr>
              <a:buSzPts val="1400"/>
              <a:buChar char="○"/>
              <a:defRPr>
                <a:solidFill>
                  <a:srgbClr val="000000"/>
                </a:solidFill>
              </a:defRPr>
            </a:lvl8pPr>
            <a:lvl9pPr indent="-317500" lvl="8" marL="4114800" rtl="0">
              <a:spcBef>
                <a:spcPts val="0"/>
              </a:spcBef>
              <a:spcAft>
                <a:spcPts val="0"/>
              </a:spcAft>
              <a:buClr>
                <a:srgbClr val="000000"/>
              </a:buClr>
              <a:buSzPts val="1400"/>
              <a:buChar char="■"/>
              <a:defRPr>
                <a:solidFill>
                  <a:srgbClr val="000000"/>
                </a:solidFill>
              </a:defRPr>
            </a:lvl9pPr>
          </a:lstStyle>
          <a:p/>
        </p:txBody>
      </p:sp>
      <p:sp>
        <p:nvSpPr>
          <p:cNvPr id="29" name="Google Shape;29;p3"/>
          <p:cNvSpPr txBox="1"/>
          <p:nvPr/>
        </p:nvSpPr>
        <p:spPr>
          <a:xfrm>
            <a:off x="633725" y="3206400"/>
            <a:ext cx="5148300" cy="212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Open Sans"/>
                <a:ea typeface="Open Sans"/>
                <a:cs typeface="Open Sans"/>
                <a:sym typeface="Open Sans"/>
              </a:rPr>
              <a:t>Pick a different color for each of the Maker Elements, and fill in the dot next to it.</a:t>
            </a:r>
            <a:endParaRPr sz="1200">
              <a:latin typeface="Open Sans"/>
              <a:ea typeface="Open Sans"/>
              <a:cs typeface="Open Sans"/>
              <a:sym typeface="Open Sans"/>
            </a:endParaRPr>
          </a:p>
          <a:p>
            <a:pPr indent="0" lvl="0" marL="0" rtl="0" algn="l">
              <a:lnSpc>
                <a:spcPct val="115000"/>
              </a:lnSpc>
              <a:spcBef>
                <a:spcPts val="0"/>
              </a:spcBef>
              <a:spcAft>
                <a:spcPts val="0"/>
              </a:spcAft>
              <a:buNone/>
            </a:pPr>
            <a:r>
              <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When you have a maker moment, fill-in one of the dots</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inside the triangle.</a:t>
            </a:r>
            <a:endParaRPr sz="1200">
              <a:latin typeface="Open Sans"/>
              <a:ea typeface="Open Sans"/>
              <a:cs typeface="Open Sans"/>
              <a:sym typeface="Open Sans"/>
            </a:endParaRPr>
          </a:p>
        </p:txBody>
      </p:sp>
      <p:sp>
        <p:nvSpPr>
          <p:cNvPr id="30" name="Google Shape;30;p3"/>
          <p:cNvSpPr txBox="1"/>
          <p:nvPr>
            <p:ph type="title"/>
          </p:nvPr>
        </p:nvSpPr>
        <p:spPr>
          <a:xfrm rot="5417629">
            <a:off x="6092649" y="4219915"/>
            <a:ext cx="1521020" cy="390604"/>
          </a:xfrm>
          <a:prstGeom prst="rect">
            <a:avLst/>
          </a:prstGeom>
        </p:spPr>
        <p:txBody>
          <a:bodyPr anchorCtr="0" anchor="t" bIns="91425" lIns="91425" spcFirstLastPara="1" rIns="91425" wrap="square" tIns="91425"/>
          <a:lstStyle>
            <a:lvl1pPr lvl="0" rtl="0">
              <a:spcBef>
                <a:spcPts val="0"/>
              </a:spcBef>
              <a:spcAft>
                <a:spcPts val="0"/>
              </a:spcAft>
              <a:buNone/>
              <a:defRPr sz="18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1" name="Google Shape;31;p3"/>
          <p:cNvSpPr txBox="1"/>
          <p:nvPr>
            <p:ph idx="2" type="title"/>
          </p:nvPr>
        </p:nvSpPr>
        <p:spPr>
          <a:xfrm rot="-1780488">
            <a:off x="2124830" y="4943287"/>
            <a:ext cx="1520977" cy="390598"/>
          </a:xfrm>
          <a:prstGeom prst="rect">
            <a:avLst/>
          </a:prstGeom>
        </p:spPr>
        <p:txBody>
          <a:bodyPr anchorCtr="0" anchor="t" bIns="91425" lIns="91425" spcFirstLastPara="1" rIns="91425" wrap="square" tIns="91425"/>
          <a:lstStyle>
            <a:lvl1pPr lvl="0" rtl="0">
              <a:spcBef>
                <a:spcPts val="0"/>
              </a:spcBef>
              <a:spcAft>
                <a:spcPts val="0"/>
              </a:spcAft>
              <a:buNone/>
              <a:defRPr sz="18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2" name="Google Shape;32;p3"/>
          <p:cNvSpPr txBox="1"/>
          <p:nvPr>
            <p:ph idx="3" type="title"/>
          </p:nvPr>
        </p:nvSpPr>
        <p:spPr>
          <a:xfrm rot="1800841">
            <a:off x="4780470" y="8006100"/>
            <a:ext cx="1520956" cy="390563"/>
          </a:xfrm>
          <a:prstGeom prst="rect">
            <a:avLst/>
          </a:prstGeom>
        </p:spPr>
        <p:txBody>
          <a:bodyPr anchorCtr="0" anchor="t" bIns="91425" lIns="91425" spcFirstLastPara="1" rIns="91425" wrap="square" tIns="91425"/>
          <a:lstStyle>
            <a:lvl1pPr lvl="0" rtl="0" algn="r">
              <a:spcBef>
                <a:spcPts val="0"/>
              </a:spcBef>
              <a:spcAft>
                <a:spcPts val="0"/>
              </a:spcAft>
              <a:buNone/>
              <a:defRPr sz="18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3" name="Google Shape;33;p3"/>
          <p:cNvSpPr txBox="1"/>
          <p:nvPr/>
        </p:nvSpPr>
        <p:spPr>
          <a:xfrm>
            <a:off x="643800" y="1708200"/>
            <a:ext cx="6408600" cy="302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b="1" lang="en">
                <a:solidFill>
                  <a:schemeClr val="dk1"/>
                </a:solidFill>
                <a:latin typeface="Open Sans"/>
                <a:ea typeface="Open Sans"/>
                <a:cs typeface="Open Sans"/>
                <a:sym typeface="Open Sans"/>
              </a:rPr>
              <a:t>Types of Maker Moments:</a:t>
            </a:r>
            <a:endParaRPr b="1">
              <a:solidFill>
                <a:schemeClr val="dk1"/>
              </a:solidFill>
              <a:latin typeface="Open Sans"/>
              <a:ea typeface="Open Sans"/>
              <a:cs typeface="Open Sans"/>
              <a:sym typeface="Open Sans"/>
            </a:endParaRPr>
          </a:p>
        </p:txBody>
      </p:sp>
      <p:sp>
        <p:nvSpPr>
          <p:cNvPr id="34" name="Google Shape;34;p3"/>
          <p:cNvSpPr/>
          <p:nvPr/>
        </p:nvSpPr>
        <p:spPr>
          <a:xfrm>
            <a:off x="927550" y="7299875"/>
            <a:ext cx="2794500" cy="1799400"/>
          </a:xfrm>
          <a:prstGeom prst="rect">
            <a:avLst/>
          </a:prstGeom>
          <a:solidFill>
            <a:srgbClr val="FFFFFF"/>
          </a:solidFill>
          <a:ln cap="flat" cmpd="sng" w="152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 name="Google Shape;35;p3"/>
          <p:cNvCxnSpPr/>
          <p:nvPr/>
        </p:nvCxnSpPr>
        <p:spPr>
          <a:xfrm>
            <a:off x="2782625" y="7287825"/>
            <a:ext cx="0" cy="1818900"/>
          </a:xfrm>
          <a:prstGeom prst="straightConnector1">
            <a:avLst/>
          </a:prstGeom>
          <a:noFill/>
          <a:ln cap="flat" cmpd="sng" w="76200">
            <a:solidFill>
              <a:srgbClr val="000000"/>
            </a:solidFill>
            <a:prstDash val="solid"/>
            <a:round/>
            <a:headEnd len="med" w="med" type="none"/>
            <a:tailEnd len="med" w="med" type="none"/>
          </a:ln>
        </p:spPr>
      </p:cxnSp>
      <p:cxnSp>
        <p:nvCxnSpPr>
          <p:cNvPr id="36" name="Google Shape;36;p3"/>
          <p:cNvCxnSpPr/>
          <p:nvPr/>
        </p:nvCxnSpPr>
        <p:spPr>
          <a:xfrm rot="10800000">
            <a:off x="991300" y="7874200"/>
            <a:ext cx="2667000" cy="13800"/>
          </a:xfrm>
          <a:prstGeom prst="straightConnector1">
            <a:avLst/>
          </a:prstGeom>
          <a:noFill/>
          <a:ln cap="flat" cmpd="sng" w="76200">
            <a:solidFill>
              <a:srgbClr val="000000"/>
            </a:solidFill>
            <a:prstDash val="solid"/>
            <a:round/>
            <a:headEnd len="med" w="med" type="none"/>
            <a:tailEnd len="med" w="med" type="none"/>
          </a:ln>
        </p:spPr>
      </p:cxnSp>
      <p:cxnSp>
        <p:nvCxnSpPr>
          <p:cNvPr id="37" name="Google Shape;37;p3"/>
          <p:cNvCxnSpPr/>
          <p:nvPr/>
        </p:nvCxnSpPr>
        <p:spPr>
          <a:xfrm rot="10800000">
            <a:off x="991300" y="8500325"/>
            <a:ext cx="2667000" cy="13800"/>
          </a:xfrm>
          <a:prstGeom prst="straightConnector1">
            <a:avLst/>
          </a:prstGeom>
          <a:noFill/>
          <a:ln cap="flat" cmpd="sng" w="76200">
            <a:solidFill>
              <a:srgbClr val="000000"/>
            </a:solidFill>
            <a:prstDash val="solid"/>
            <a:round/>
            <a:headEnd len="med" w="med" type="none"/>
            <a:tailEnd len="med" w="med" type="none"/>
          </a:ln>
        </p:spPr>
      </p:cxnSp>
      <p:sp>
        <p:nvSpPr>
          <p:cNvPr id="38" name="Google Shape;38;p3"/>
          <p:cNvSpPr txBox="1"/>
          <p:nvPr>
            <p:ph idx="4" type="title"/>
          </p:nvPr>
        </p:nvSpPr>
        <p:spPr>
          <a:xfrm rot="1177">
            <a:off x="991299" y="7381700"/>
            <a:ext cx="1752000" cy="390600"/>
          </a:xfrm>
          <a:prstGeom prst="rect">
            <a:avLst/>
          </a:prstGeom>
          <a:ln>
            <a:noFill/>
          </a:ln>
        </p:spPr>
        <p:txBody>
          <a:bodyPr anchorCtr="0" anchor="t" bIns="91425" lIns="91425" spcFirstLastPara="1" rIns="91425" wrap="square" tIns="91425"/>
          <a:lstStyle>
            <a:lvl1pPr lvl="0" rtl="0">
              <a:spcBef>
                <a:spcPts val="0"/>
              </a:spcBef>
              <a:spcAft>
                <a:spcPts val="0"/>
              </a:spcAft>
              <a:buNone/>
              <a:defRPr sz="1800">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3"/>
          <p:cNvSpPr txBox="1"/>
          <p:nvPr>
            <p:ph idx="5" type="title"/>
          </p:nvPr>
        </p:nvSpPr>
        <p:spPr>
          <a:xfrm rot="1177">
            <a:off x="991299" y="7919850"/>
            <a:ext cx="1752000" cy="390600"/>
          </a:xfrm>
          <a:prstGeom prst="rect">
            <a:avLst/>
          </a:prstGeom>
          <a:ln>
            <a:noFill/>
          </a:ln>
        </p:spPr>
        <p:txBody>
          <a:bodyPr anchorCtr="0" anchor="t" bIns="91425" lIns="91425" spcFirstLastPara="1" rIns="91425" wrap="square" tIns="91425"/>
          <a:lstStyle>
            <a:lvl1pPr lvl="0" rtl="0">
              <a:spcBef>
                <a:spcPts val="0"/>
              </a:spcBef>
              <a:spcAft>
                <a:spcPts val="0"/>
              </a:spcAft>
              <a:buNone/>
              <a:defRPr sz="1800">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3"/>
          <p:cNvSpPr txBox="1"/>
          <p:nvPr>
            <p:ph idx="6" type="title"/>
          </p:nvPr>
        </p:nvSpPr>
        <p:spPr>
          <a:xfrm rot="1177">
            <a:off x="991299" y="8548500"/>
            <a:ext cx="1752000" cy="390600"/>
          </a:xfrm>
          <a:prstGeom prst="rect">
            <a:avLst/>
          </a:prstGeom>
          <a:ln>
            <a:noFill/>
          </a:ln>
        </p:spPr>
        <p:txBody>
          <a:bodyPr anchorCtr="0" anchor="t" bIns="91425" lIns="91425" spcFirstLastPara="1" rIns="91425" wrap="square" tIns="91425"/>
          <a:lstStyle>
            <a:lvl1pPr lvl="0" rtl="0">
              <a:spcBef>
                <a:spcPts val="0"/>
              </a:spcBef>
              <a:spcAft>
                <a:spcPts val="0"/>
              </a:spcAft>
              <a:buNone/>
              <a:defRPr sz="1800">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tudents Choose 1 (with Exit Ticket)">
  <p:cSld name="SECTION_HEADER_1_1">
    <p:spTree>
      <p:nvGrpSpPr>
        <p:cNvPr id="41" name="Shape 41"/>
        <p:cNvGrpSpPr/>
        <p:nvPr/>
      </p:nvGrpSpPr>
      <p:grpSpPr>
        <a:xfrm>
          <a:off x="0" y="0"/>
          <a:ext cx="0" cy="0"/>
          <a:chOff x="0" y="0"/>
          <a:chExt cx="0" cy="0"/>
        </a:xfrm>
      </p:grpSpPr>
      <p:sp>
        <p:nvSpPr>
          <p:cNvPr id="42" name="Google Shape;42;p4"/>
          <p:cNvSpPr/>
          <p:nvPr/>
        </p:nvSpPr>
        <p:spPr>
          <a:xfrm>
            <a:off x="457200" y="457200"/>
            <a:ext cx="6858000" cy="91440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txBox="1"/>
          <p:nvPr/>
        </p:nvSpPr>
        <p:spPr>
          <a:xfrm>
            <a:off x="643800" y="457975"/>
            <a:ext cx="5955900" cy="8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0">
                <a:latin typeface="Righteous"/>
                <a:ea typeface="Righteous"/>
                <a:cs typeface="Righteous"/>
                <a:sym typeface="Righteous"/>
              </a:rPr>
              <a:t>Maker Moments</a:t>
            </a:r>
            <a:endParaRPr sz="5000">
              <a:latin typeface="Righteous"/>
              <a:ea typeface="Righteous"/>
              <a:cs typeface="Righteous"/>
              <a:sym typeface="Righteous"/>
            </a:endParaRPr>
          </a:p>
        </p:txBody>
      </p:sp>
      <p:cxnSp>
        <p:nvCxnSpPr>
          <p:cNvPr id="44" name="Google Shape;44;p4"/>
          <p:cNvCxnSpPr/>
          <p:nvPr/>
        </p:nvCxnSpPr>
        <p:spPr>
          <a:xfrm>
            <a:off x="491400" y="1460025"/>
            <a:ext cx="6849000" cy="0"/>
          </a:xfrm>
          <a:prstGeom prst="straightConnector1">
            <a:avLst/>
          </a:prstGeom>
          <a:noFill/>
          <a:ln cap="flat" cmpd="sng" w="152400">
            <a:solidFill>
              <a:srgbClr val="000000"/>
            </a:solidFill>
            <a:prstDash val="solid"/>
            <a:round/>
            <a:headEnd len="med" w="med" type="none"/>
            <a:tailEnd len="med" w="med" type="none"/>
          </a:ln>
        </p:spPr>
      </p:cxnSp>
      <p:sp>
        <p:nvSpPr>
          <p:cNvPr id="45" name="Google Shape;45;p4"/>
          <p:cNvSpPr txBox="1"/>
          <p:nvPr/>
        </p:nvSpPr>
        <p:spPr>
          <a:xfrm>
            <a:off x="5507325" y="534175"/>
            <a:ext cx="1461300" cy="9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a:ea typeface="Open Sans"/>
                <a:cs typeface="Open Sans"/>
                <a:sym typeface="Open Sans"/>
              </a:rPr>
              <a:t>Name:</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Date:</a:t>
            </a:r>
            <a:endParaRPr sz="1200">
              <a:latin typeface="Open Sans"/>
              <a:ea typeface="Open Sans"/>
              <a:cs typeface="Open Sans"/>
              <a:sym typeface="Open Sans"/>
            </a:endParaRPr>
          </a:p>
        </p:txBody>
      </p:sp>
      <p:pic>
        <p:nvPicPr>
          <p:cNvPr id="46" name="Google Shape;46;p4"/>
          <p:cNvPicPr preferRelativeResize="0"/>
          <p:nvPr/>
        </p:nvPicPr>
        <p:blipFill rotWithShape="1">
          <a:blip r:embed="rId2">
            <a:alphaModFix/>
          </a:blip>
          <a:srcRect b="109" l="0" r="0" t="99"/>
          <a:stretch/>
        </p:blipFill>
        <p:spPr>
          <a:xfrm rot="1798451">
            <a:off x="2405298" y="2760323"/>
            <a:ext cx="5714998" cy="5263335"/>
          </a:xfrm>
          <a:prstGeom prst="rect">
            <a:avLst/>
          </a:prstGeom>
          <a:noFill/>
          <a:ln>
            <a:noFill/>
          </a:ln>
        </p:spPr>
      </p:pic>
      <p:sp>
        <p:nvSpPr>
          <p:cNvPr id="47" name="Google Shape;47;p4"/>
          <p:cNvSpPr txBox="1"/>
          <p:nvPr/>
        </p:nvSpPr>
        <p:spPr>
          <a:xfrm>
            <a:off x="633725" y="3206400"/>
            <a:ext cx="5148300" cy="212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Open Sans"/>
                <a:ea typeface="Open Sans"/>
                <a:cs typeface="Open Sans"/>
                <a:sym typeface="Open Sans"/>
              </a:rPr>
              <a:t>Pick a different color for each of the Maker Elements, and fill in the dot next to it. </a:t>
            </a:r>
            <a:r>
              <a:rPr lang="en" sz="1200">
                <a:solidFill>
                  <a:schemeClr val="dk1"/>
                </a:solidFill>
                <a:latin typeface="Open Sans"/>
                <a:ea typeface="Open Sans"/>
                <a:cs typeface="Open Sans"/>
                <a:sym typeface="Open Sans"/>
              </a:rPr>
              <a:t>Pick one of your own Maker Moments to watch for.</a:t>
            </a:r>
            <a:endParaRPr sz="1200">
              <a:latin typeface="Open Sans"/>
              <a:ea typeface="Open Sans"/>
              <a:cs typeface="Open Sans"/>
              <a:sym typeface="Open Sans"/>
            </a:endParaRPr>
          </a:p>
          <a:p>
            <a:pPr indent="0" lvl="0" marL="0" rtl="0" algn="l">
              <a:lnSpc>
                <a:spcPct val="115000"/>
              </a:lnSpc>
              <a:spcBef>
                <a:spcPts val="0"/>
              </a:spcBef>
              <a:spcAft>
                <a:spcPts val="0"/>
              </a:spcAft>
              <a:buNone/>
            </a:pPr>
            <a:r>
              <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When you have a maker moment, fill-in one of the dots</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inside the triangle.</a:t>
            </a:r>
            <a:endParaRPr sz="1200">
              <a:latin typeface="Open Sans"/>
              <a:ea typeface="Open Sans"/>
              <a:cs typeface="Open Sans"/>
              <a:sym typeface="Open Sans"/>
            </a:endParaRPr>
          </a:p>
        </p:txBody>
      </p:sp>
      <p:sp>
        <p:nvSpPr>
          <p:cNvPr id="48" name="Google Shape;48;p4"/>
          <p:cNvSpPr txBox="1"/>
          <p:nvPr>
            <p:ph idx="1" type="body"/>
          </p:nvPr>
        </p:nvSpPr>
        <p:spPr>
          <a:xfrm>
            <a:off x="643800" y="6601200"/>
            <a:ext cx="2488200" cy="1626300"/>
          </a:xfrm>
          <a:prstGeom prst="rect">
            <a:avLst/>
          </a:prstGeom>
        </p:spPr>
        <p:txBody>
          <a:bodyPr anchorCtr="0" anchor="t" bIns="91425" lIns="91425" spcFirstLastPara="1" rIns="91425" wrap="square" tIns="91425"/>
          <a:lstStyle>
            <a:lvl1pPr indent="-304800" lvl="0" marL="457200" rtl="0">
              <a:spcBef>
                <a:spcPts val="0"/>
              </a:spcBef>
              <a:spcAft>
                <a:spcPts val="0"/>
              </a:spcAft>
              <a:buClr>
                <a:srgbClr val="000000"/>
              </a:buClr>
              <a:buSzPts val="1200"/>
              <a:buChar char="●"/>
              <a:defRPr sz="1200">
                <a:solidFill>
                  <a:srgbClr val="000000"/>
                </a:solidFill>
              </a:defRPr>
            </a:lvl1pPr>
            <a:lvl2pPr indent="-304800" lvl="1" marL="914400" rtl="0">
              <a:spcBef>
                <a:spcPts val="1600"/>
              </a:spcBef>
              <a:spcAft>
                <a:spcPts val="0"/>
              </a:spcAft>
              <a:buClr>
                <a:srgbClr val="000000"/>
              </a:buClr>
              <a:buSzPts val="1200"/>
              <a:buChar char="○"/>
              <a:defRPr sz="1200">
                <a:solidFill>
                  <a:srgbClr val="000000"/>
                </a:solidFill>
              </a:defRPr>
            </a:lvl2pPr>
            <a:lvl3pPr indent="-304800" lvl="2" marL="1371600" rtl="0">
              <a:spcBef>
                <a:spcPts val="1600"/>
              </a:spcBef>
              <a:spcAft>
                <a:spcPts val="0"/>
              </a:spcAft>
              <a:buClr>
                <a:srgbClr val="000000"/>
              </a:buClr>
              <a:buSzPts val="1200"/>
              <a:buChar char="■"/>
              <a:defRPr sz="1200">
                <a:solidFill>
                  <a:srgbClr val="000000"/>
                </a:solidFill>
              </a:defRPr>
            </a:lvl3pPr>
            <a:lvl4pPr indent="-304800" lvl="3" marL="1828800" rtl="0">
              <a:spcBef>
                <a:spcPts val="1600"/>
              </a:spcBef>
              <a:spcAft>
                <a:spcPts val="0"/>
              </a:spcAft>
              <a:buClr>
                <a:srgbClr val="000000"/>
              </a:buClr>
              <a:buSzPts val="1200"/>
              <a:buChar char="●"/>
              <a:defRPr sz="1200">
                <a:solidFill>
                  <a:srgbClr val="000000"/>
                </a:solidFill>
              </a:defRPr>
            </a:lvl4pPr>
            <a:lvl5pPr indent="-304800" lvl="4" marL="2286000" rtl="0">
              <a:spcBef>
                <a:spcPts val="1600"/>
              </a:spcBef>
              <a:spcAft>
                <a:spcPts val="0"/>
              </a:spcAft>
              <a:buClr>
                <a:srgbClr val="000000"/>
              </a:buClr>
              <a:buSzPts val="1200"/>
              <a:buChar char="○"/>
              <a:defRPr sz="1200">
                <a:solidFill>
                  <a:srgbClr val="000000"/>
                </a:solidFill>
              </a:defRPr>
            </a:lvl5pPr>
            <a:lvl6pPr indent="-304800" lvl="5" marL="2743200" rtl="0">
              <a:spcBef>
                <a:spcPts val="1600"/>
              </a:spcBef>
              <a:spcAft>
                <a:spcPts val="0"/>
              </a:spcAft>
              <a:buClr>
                <a:srgbClr val="000000"/>
              </a:buClr>
              <a:buSzPts val="1200"/>
              <a:buChar char="■"/>
              <a:defRPr sz="1200">
                <a:solidFill>
                  <a:srgbClr val="000000"/>
                </a:solidFill>
              </a:defRPr>
            </a:lvl6pPr>
            <a:lvl7pPr indent="-304800" lvl="6" marL="3200400" rtl="0">
              <a:spcBef>
                <a:spcPts val="1600"/>
              </a:spcBef>
              <a:spcAft>
                <a:spcPts val="0"/>
              </a:spcAft>
              <a:buClr>
                <a:srgbClr val="000000"/>
              </a:buClr>
              <a:buSzPts val="1200"/>
              <a:buChar char="●"/>
              <a:defRPr sz="1200">
                <a:solidFill>
                  <a:srgbClr val="000000"/>
                </a:solidFill>
              </a:defRPr>
            </a:lvl7pPr>
            <a:lvl8pPr indent="-304800" lvl="7" marL="3657600" rtl="0">
              <a:spcBef>
                <a:spcPts val="1600"/>
              </a:spcBef>
              <a:spcAft>
                <a:spcPts val="0"/>
              </a:spcAft>
              <a:buClr>
                <a:srgbClr val="000000"/>
              </a:buClr>
              <a:buSzPts val="1200"/>
              <a:buChar char="○"/>
              <a:defRPr sz="1200">
                <a:solidFill>
                  <a:srgbClr val="000000"/>
                </a:solidFill>
              </a:defRPr>
            </a:lvl8pPr>
            <a:lvl9pPr indent="-304800" lvl="8" marL="4114800" rtl="0">
              <a:spcBef>
                <a:spcPts val="1600"/>
              </a:spcBef>
              <a:spcAft>
                <a:spcPts val="1600"/>
              </a:spcAft>
              <a:buClr>
                <a:srgbClr val="000000"/>
              </a:buClr>
              <a:buSzPts val="1200"/>
              <a:buChar char="■"/>
              <a:defRPr sz="1200">
                <a:solidFill>
                  <a:srgbClr val="000000"/>
                </a:solidFill>
              </a:defRPr>
            </a:lvl9pPr>
          </a:lstStyle>
          <a:p/>
        </p:txBody>
      </p:sp>
      <p:sp>
        <p:nvSpPr>
          <p:cNvPr id="49" name="Google Shape;49;p4"/>
          <p:cNvSpPr txBox="1"/>
          <p:nvPr>
            <p:ph type="title"/>
          </p:nvPr>
        </p:nvSpPr>
        <p:spPr>
          <a:xfrm rot="5417629">
            <a:off x="6092649" y="4219915"/>
            <a:ext cx="1521020" cy="390604"/>
          </a:xfrm>
          <a:prstGeom prst="rect">
            <a:avLst/>
          </a:prstGeom>
        </p:spPr>
        <p:txBody>
          <a:bodyPr anchorCtr="0" anchor="t" bIns="91425" lIns="91425" spcFirstLastPara="1" rIns="91425" wrap="square" tIns="91425"/>
          <a:lstStyle>
            <a:lvl1pPr lvl="0" rtl="0">
              <a:spcBef>
                <a:spcPts val="0"/>
              </a:spcBef>
              <a:spcAft>
                <a:spcPts val="0"/>
              </a:spcAft>
              <a:buNone/>
              <a:defRPr sz="18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4"/>
          <p:cNvSpPr txBox="1"/>
          <p:nvPr>
            <p:ph idx="2" type="title"/>
          </p:nvPr>
        </p:nvSpPr>
        <p:spPr>
          <a:xfrm rot="-1780488">
            <a:off x="2124830" y="4943287"/>
            <a:ext cx="1520977" cy="390598"/>
          </a:xfrm>
          <a:prstGeom prst="rect">
            <a:avLst/>
          </a:prstGeom>
        </p:spPr>
        <p:txBody>
          <a:bodyPr anchorCtr="0" anchor="t" bIns="91425" lIns="91425" spcFirstLastPara="1" rIns="91425" wrap="square" tIns="91425"/>
          <a:lstStyle>
            <a:lvl1pPr lvl="0" rtl="0">
              <a:spcBef>
                <a:spcPts val="0"/>
              </a:spcBef>
              <a:spcAft>
                <a:spcPts val="0"/>
              </a:spcAft>
              <a:buNone/>
              <a:defRPr sz="18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4"/>
          <p:cNvSpPr txBox="1"/>
          <p:nvPr>
            <p:ph idx="3" type="body"/>
          </p:nvPr>
        </p:nvSpPr>
        <p:spPr>
          <a:xfrm>
            <a:off x="643800" y="1955775"/>
            <a:ext cx="6480900" cy="10923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000000"/>
              </a:buClr>
              <a:buSzPts val="1400"/>
              <a:buChar char="●"/>
              <a:defRPr sz="1400">
                <a:solidFill>
                  <a:srgbClr val="000000"/>
                </a:solidFill>
              </a:defRPr>
            </a:lvl1pPr>
            <a:lvl2pPr indent="-317500" lvl="1" marL="914400" rtl="0">
              <a:spcBef>
                <a:spcPts val="0"/>
              </a:spcBef>
              <a:spcAft>
                <a:spcPts val="0"/>
              </a:spcAft>
              <a:buClr>
                <a:srgbClr val="000000"/>
              </a:buClr>
              <a:buSzPts val="1400"/>
              <a:buChar char="○"/>
              <a:defRPr>
                <a:solidFill>
                  <a:srgbClr val="000000"/>
                </a:solidFill>
              </a:defRPr>
            </a:lvl2pPr>
            <a:lvl3pPr indent="-317500" lvl="2" marL="1371600" rtl="0">
              <a:spcBef>
                <a:spcPts val="0"/>
              </a:spcBef>
              <a:spcAft>
                <a:spcPts val="0"/>
              </a:spcAft>
              <a:buClr>
                <a:srgbClr val="000000"/>
              </a:buClr>
              <a:buSzPts val="1400"/>
              <a:buChar char="■"/>
              <a:defRPr>
                <a:solidFill>
                  <a:srgbClr val="000000"/>
                </a:solidFill>
              </a:defRPr>
            </a:lvl3pPr>
            <a:lvl4pPr indent="-317500" lvl="3" marL="1828800" rtl="0">
              <a:spcBef>
                <a:spcPts val="0"/>
              </a:spcBef>
              <a:spcAft>
                <a:spcPts val="0"/>
              </a:spcAft>
              <a:buClr>
                <a:srgbClr val="000000"/>
              </a:buClr>
              <a:buSzPts val="1400"/>
              <a:buChar char="●"/>
              <a:defRPr>
                <a:solidFill>
                  <a:srgbClr val="000000"/>
                </a:solidFill>
              </a:defRPr>
            </a:lvl4pPr>
            <a:lvl5pPr indent="-317500" lvl="4" marL="2286000" rtl="0">
              <a:spcBef>
                <a:spcPts val="0"/>
              </a:spcBef>
              <a:spcAft>
                <a:spcPts val="0"/>
              </a:spcAft>
              <a:buClr>
                <a:srgbClr val="000000"/>
              </a:buClr>
              <a:buSzPts val="1400"/>
              <a:buChar char="○"/>
              <a:defRPr>
                <a:solidFill>
                  <a:srgbClr val="000000"/>
                </a:solidFill>
              </a:defRPr>
            </a:lvl5pPr>
            <a:lvl6pPr indent="-317500" lvl="5" marL="2743200" rtl="0">
              <a:spcBef>
                <a:spcPts val="0"/>
              </a:spcBef>
              <a:spcAft>
                <a:spcPts val="0"/>
              </a:spcAft>
              <a:buClr>
                <a:srgbClr val="000000"/>
              </a:buClr>
              <a:buSzPts val="1400"/>
              <a:buChar char="■"/>
              <a:defRPr>
                <a:solidFill>
                  <a:srgbClr val="000000"/>
                </a:solidFill>
              </a:defRPr>
            </a:lvl6pPr>
            <a:lvl7pPr indent="-317500" lvl="6" marL="3200400" rtl="0">
              <a:spcBef>
                <a:spcPts val="0"/>
              </a:spcBef>
              <a:spcAft>
                <a:spcPts val="0"/>
              </a:spcAft>
              <a:buClr>
                <a:srgbClr val="000000"/>
              </a:buClr>
              <a:buSzPts val="1400"/>
              <a:buChar char="●"/>
              <a:defRPr>
                <a:solidFill>
                  <a:srgbClr val="000000"/>
                </a:solidFill>
              </a:defRPr>
            </a:lvl7pPr>
            <a:lvl8pPr indent="-317500" lvl="7" marL="3657600" rtl="0">
              <a:spcBef>
                <a:spcPts val="0"/>
              </a:spcBef>
              <a:spcAft>
                <a:spcPts val="0"/>
              </a:spcAft>
              <a:buClr>
                <a:srgbClr val="000000"/>
              </a:buClr>
              <a:buSzPts val="1400"/>
              <a:buChar char="○"/>
              <a:defRPr>
                <a:solidFill>
                  <a:srgbClr val="000000"/>
                </a:solidFill>
              </a:defRPr>
            </a:lvl8pPr>
            <a:lvl9pPr indent="-317500" lvl="8" marL="4114800" rtl="0">
              <a:spcBef>
                <a:spcPts val="0"/>
              </a:spcBef>
              <a:spcAft>
                <a:spcPts val="0"/>
              </a:spcAft>
              <a:buClr>
                <a:srgbClr val="000000"/>
              </a:buClr>
              <a:buSzPts val="1400"/>
              <a:buChar char="■"/>
              <a:defRPr>
                <a:solidFill>
                  <a:srgbClr val="000000"/>
                </a:solidFill>
              </a:defRPr>
            </a:lvl9pPr>
          </a:lstStyle>
          <a:p/>
        </p:txBody>
      </p:sp>
      <p:sp>
        <p:nvSpPr>
          <p:cNvPr id="52" name="Google Shape;52;p4"/>
          <p:cNvSpPr txBox="1"/>
          <p:nvPr/>
        </p:nvSpPr>
        <p:spPr>
          <a:xfrm>
            <a:off x="643800" y="1708200"/>
            <a:ext cx="6408600" cy="302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b="1" lang="en">
                <a:solidFill>
                  <a:schemeClr val="dk1"/>
                </a:solidFill>
                <a:latin typeface="Open Sans"/>
                <a:ea typeface="Open Sans"/>
                <a:cs typeface="Open Sans"/>
                <a:sym typeface="Open Sans"/>
              </a:rPr>
              <a:t>Types of Maker Moments:</a:t>
            </a:r>
            <a:endParaRPr b="1">
              <a:solidFill>
                <a:schemeClr val="dk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tudents Choose 1 (with Table)">
  <p:cSld name="SECTION_HEADER_1_2_1">
    <p:spTree>
      <p:nvGrpSpPr>
        <p:cNvPr id="53" name="Shape 53"/>
        <p:cNvGrpSpPr/>
        <p:nvPr/>
      </p:nvGrpSpPr>
      <p:grpSpPr>
        <a:xfrm>
          <a:off x="0" y="0"/>
          <a:ext cx="0" cy="0"/>
          <a:chOff x="0" y="0"/>
          <a:chExt cx="0" cy="0"/>
        </a:xfrm>
      </p:grpSpPr>
      <p:sp>
        <p:nvSpPr>
          <p:cNvPr id="54" name="Google Shape;54;p5"/>
          <p:cNvSpPr/>
          <p:nvPr/>
        </p:nvSpPr>
        <p:spPr>
          <a:xfrm>
            <a:off x="457200" y="457200"/>
            <a:ext cx="6858000" cy="91440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txBox="1"/>
          <p:nvPr/>
        </p:nvSpPr>
        <p:spPr>
          <a:xfrm>
            <a:off x="643800" y="457975"/>
            <a:ext cx="5955900" cy="8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0">
                <a:latin typeface="Righteous"/>
                <a:ea typeface="Righteous"/>
                <a:cs typeface="Righteous"/>
                <a:sym typeface="Righteous"/>
              </a:rPr>
              <a:t>Maker Moments</a:t>
            </a:r>
            <a:endParaRPr sz="5000">
              <a:latin typeface="Righteous"/>
              <a:ea typeface="Righteous"/>
              <a:cs typeface="Righteous"/>
              <a:sym typeface="Righteous"/>
            </a:endParaRPr>
          </a:p>
        </p:txBody>
      </p:sp>
      <p:cxnSp>
        <p:nvCxnSpPr>
          <p:cNvPr id="56" name="Google Shape;56;p5"/>
          <p:cNvCxnSpPr/>
          <p:nvPr/>
        </p:nvCxnSpPr>
        <p:spPr>
          <a:xfrm>
            <a:off x="491400" y="1460025"/>
            <a:ext cx="6849000" cy="0"/>
          </a:xfrm>
          <a:prstGeom prst="straightConnector1">
            <a:avLst/>
          </a:prstGeom>
          <a:noFill/>
          <a:ln cap="flat" cmpd="sng" w="152400">
            <a:solidFill>
              <a:srgbClr val="000000"/>
            </a:solidFill>
            <a:prstDash val="solid"/>
            <a:round/>
            <a:headEnd len="med" w="med" type="none"/>
            <a:tailEnd len="med" w="med" type="none"/>
          </a:ln>
        </p:spPr>
      </p:cxnSp>
      <p:sp>
        <p:nvSpPr>
          <p:cNvPr id="57" name="Google Shape;57;p5"/>
          <p:cNvSpPr txBox="1"/>
          <p:nvPr/>
        </p:nvSpPr>
        <p:spPr>
          <a:xfrm>
            <a:off x="5507325" y="534175"/>
            <a:ext cx="1461300" cy="9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a:ea typeface="Open Sans"/>
                <a:cs typeface="Open Sans"/>
                <a:sym typeface="Open Sans"/>
              </a:rPr>
              <a:t>Name:</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Date:</a:t>
            </a:r>
            <a:endParaRPr sz="1200">
              <a:latin typeface="Open Sans"/>
              <a:ea typeface="Open Sans"/>
              <a:cs typeface="Open Sans"/>
              <a:sym typeface="Open Sans"/>
            </a:endParaRPr>
          </a:p>
        </p:txBody>
      </p:sp>
      <p:pic>
        <p:nvPicPr>
          <p:cNvPr id="58" name="Google Shape;58;p5"/>
          <p:cNvPicPr preferRelativeResize="0"/>
          <p:nvPr/>
        </p:nvPicPr>
        <p:blipFill rotWithShape="1">
          <a:blip r:embed="rId2">
            <a:alphaModFix/>
          </a:blip>
          <a:srcRect b="109" l="0" r="0" t="99"/>
          <a:stretch/>
        </p:blipFill>
        <p:spPr>
          <a:xfrm rot="1798451">
            <a:off x="2405298" y="2760323"/>
            <a:ext cx="5714998" cy="5263335"/>
          </a:xfrm>
          <a:prstGeom prst="rect">
            <a:avLst/>
          </a:prstGeom>
          <a:noFill/>
          <a:ln>
            <a:noFill/>
          </a:ln>
        </p:spPr>
      </p:pic>
      <p:sp>
        <p:nvSpPr>
          <p:cNvPr id="59" name="Google Shape;59;p5"/>
          <p:cNvSpPr txBox="1"/>
          <p:nvPr>
            <p:ph idx="1" type="body"/>
          </p:nvPr>
        </p:nvSpPr>
        <p:spPr>
          <a:xfrm>
            <a:off x="643800" y="1955775"/>
            <a:ext cx="6480900" cy="10923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000000"/>
              </a:buClr>
              <a:buSzPts val="1400"/>
              <a:buChar char="●"/>
              <a:defRPr sz="1400">
                <a:solidFill>
                  <a:srgbClr val="000000"/>
                </a:solidFill>
              </a:defRPr>
            </a:lvl1pPr>
            <a:lvl2pPr indent="-317500" lvl="1" marL="914400" rtl="0">
              <a:spcBef>
                <a:spcPts val="0"/>
              </a:spcBef>
              <a:spcAft>
                <a:spcPts val="0"/>
              </a:spcAft>
              <a:buClr>
                <a:srgbClr val="000000"/>
              </a:buClr>
              <a:buSzPts val="1400"/>
              <a:buChar char="○"/>
              <a:defRPr>
                <a:solidFill>
                  <a:srgbClr val="000000"/>
                </a:solidFill>
              </a:defRPr>
            </a:lvl2pPr>
            <a:lvl3pPr indent="-317500" lvl="2" marL="1371600" rtl="0">
              <a:spcBef>
                <a:spcPts val="0"/>
              </a:spcBef>
              <a:spcAft>
                <a:spcPts val="0"/>
              </a:spcAft>
              <a:buClr>
                <a:srgbClr val="000000"/>
              </a:buClr>
              <a:buSzPts val="1400"/>
              <a:buChar char="■"/>
              <a:defRPr>
                <a:solidFill>
                  <a:srgbClr val="000000"/>
                </a:solidFill>
              </a:defRPr>
            </a:lvl3pPr>
            <a:lvl4pPr indent="-317500" lvl="3" marL="1828800" rtl="0">
              <a:spcBef>
                <a:spcPts val="0"/>
              </a:spcBef>
              <a:spcAft>
                <a:spcPts val="0"/>
              </a:spcAft>
              <a:buClr>
                <a:srgbClr val="000000"/>
              </a:buClr>
              <a:buSzPts val="1400"/>
              <a:buChar char="●"/>
              <a:defRPr>
                <a:solidFill>
                  <a:srgbClr val="000000"/>
                </a:solidFill>
              </a:defRPr>
            </a:lvl4pPr>
            <a:lvl5pPr indent="-317500" lvl="4" marL="2286000" rtl="0">
              <a:spcBef>
                <a:spcPts val="0"/>
              </a:spcBef>
              <a:spcAft>
                <a:spcPts val="0"/>
              </a:spcAft>
              <a:buClr>
                <a:srgbClr val="000000"/>
              </a:buClr>
              <a:buSzPts val="1400"/>
              <a:buChar char="○"/>
              <a:defRPr>
                <a:solidFill>
                  <a:srgbClr val="000000"/>
                </a:solidFill>
              </a:defRPr>
            </a:lvl5pPr>
            <a:lvl6pPr indent="-317500" lvl="5" marL="2743200" rtl="0">
              <a:spcBef>
                <a:spcPts val="0"/>
              </a:spcBef>
              <a:spcAft>
                <a:spcPts val="0"/>
              </a:spcAft>
              <a:buClr>
                <a:srgbClr val="000000"/>
              </a:buClr>
              <a:buSzPts val="1400"/>
              <a:buChar char="■"/>
              <a:defRPr>
                <a:solidFill>
                  <a:srgbClr val="000000"/>
                </a:solidFill>
              </a:defRPr>
            </a:lvl6pPr>
            <a:lvl7pPr indent="-317500" lvl="6" marL="3200400" rtl="0">
              <a:spcBef>
                <a:spcPts val="0"/>
              </a:spcBef>
              <a:spcAft>
                <a:spcPts val="0"/>
              </a:spcAft>
              <a:buClr>
                <a:srgbClr val="000000"/>
              </a:buClr>
              <a:buSzPts val="1400"/>
              <a:buChar char="●"/>
              <a:defRPr>
                <a:solidFill>
                  <a:srgbClr val="000000"/>
                </a:solidFill>
              </a:defRPr>
            </a:lvl7pPr>
            <a:lvl8pPr indent="-317500" lvl="7" marL="3657600" rtl="0">
              <a:spcBef>
                <a:spcPts val="0"/>
              </a:spcBef>
              <a:spcAft>
                <a:spcPts val="0"/>
              </a:spcAft>
              <a:buClr>
                <a:srgbClr val="000000"/>
              </a:buClr>
              <a:buSzPts val="1400"/>
              <a:buChar char="○"/>
              <a:defRPr>
                <a:solidFill>
                  <a:srgbClr val="000000"/>
                </a:solidFill>
              </a:defRPr>
            </a:lvl8pPr>
            <a:lvl9pPr indent="-317500" lvl="8" marL="4114800" rtl="0">
              <a:spcBef>
                <a:spcPts val="0"/>
              </a:spcBef>
              <a:spcAft>
                <a:spcPts val="0"/>
              </a:spcAft>
              <a:buClr>
                <a:srgbClr val="000000"/>
              </a:buClr>
              <a:buSzPts val="1400"/>
              <a:buChar char="■"/>
              <a:defRPr>
                <a:solidFill>
                  <a:srgbClr val="000000"/>
                </a:solidFill>
              </a:defRPr>
            </a:lvl9pPr>
          </a:lstStyle>
          <a:p/>
        </p:txBody>
      </p:sp>
      <p:sp>
        <p:nvSpPr>
          <p:cNvPr id="60" name="Google Shape;60;p5"/>
          <p:cNvSpPr txBox="1"/>
          <p:nvPr/>
        </p:nvSpPr>
        <p:spPr>
          <a:xfrm>
            <a:off x="633725" y="3206400"/>
            <a:ext cx="5148300" cy="212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Open Sans"/>
                <a:ea typeface="Open Sans"/>
                <a:cs typeface="Open Sans"/>
                <a:sym typeface="Open Sans"/>
              </a:rPr>
              <a:t>Pick a different color for each of the Maker Elements, and fill in the dot next to it. Pick one of your own Maker Moments to watch for.</a:t>
            </a:r>
            <a:endParaRPr sz="1200">
              <a:latin typeface="Open Sans"/>
              <a:ea typeface="Open Sans"/>
              <a:cs typeface="Open Sans"/>
              <a:sym typeface="Open Sans"/>
            </a:endParaRPr>
          </a:p>
          <a:p>
            <a:pPr indent="0" lvl="0" marL="0" rtl="0" algn="l">
              <a:lnSpc>
                <a:spcPct val="115000"/>
              </a:lnSpc>
              <a:spcBef>
                <a:spcPts val="0"/>
              </a:spcBef>
              <a:spcAft>
                <a:spcPts val="0"/>
              </a:spcAft>
              <a:buNone/>
            </a:pPr>
            <a:r>
              <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When you have a maker moment, fill-in one of the dots</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inside the triangle.</a:t>
            </a:r>
            <a:endParaRPr sz="1200">
              <a:latin typeface="Open Sans"/>
              <a:ea typeface="Open Sans"/>
              <a:cs typeface="Open Sans"/>
              <a:sym typeface="Open Sans"/>
            </a:endParaRPr>
          </a:p>
        </p:txBody>
      </p:sp>
      <p:sp>
        <p:nvSpPr>
          <p:cNvPr id="61" name="Google Shape;61;p5"/>
          <p:cNvSpPr txBox="1"/>
          <p:nvPr>
            <p:ph type="title"/>
          </p:nvPr>
        </p:nvSpPr>
        <p:spPr>
          <a:xfrm rot="5417629">
            <a:off x="6092649" y="4219915"/>
            <a:ext cx="1521020" cy="390604"/>
          </a:xfrm>
          <a:prstGeom prst="rect">
            <a:avLst/>
          </a:prstGeom>
        </p:spPr>
        <p:txBody>
          <a:bodyPr anchorCtr="0" anchor="t" bIns="91425" lIns="91425" spcFirstLastPara="1" rIns="91425" wrap="square" tIns="91425"/>
          <a:lstStyle>
            <a:lvl1pPr lvl="0" rtl="0">
              <a:spcBef>
                <a:spcPts val="0"/>
              </a:spcBef>
              <a:spcAft>
                <a:spcPts val="0"/>
              </a:spcAft>
              <a:buNone/>
              <a:defRPr sz="18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5"/>
          <p:cNvSpPr txBox="1"/>
          <p:nvPr>
            <p:ph idx="2" type="title"/>
          </p:nvPr>
        </p:nvSpPr>
        <p:spPr>
          <a:xfrm rot="-1780488">
            <a:off x="2124830" y="4943287"/>
            <a:ext cx="1520977" cy="390598"/>
          </a:xfrm>
          <a:prstGeom prst="rect">
            <a:avLst/>
          </a:prstGeom>
        </p:spPr>
        <p:txBody>
          <a:bodyPr anchorCtr="0" anchor="t" bIns="91425" lIns="91425" spcFirstLastPara="1" rIns="91425" wrap="square" tIns="91425"/>
          <a:lstStyle>
            <a:lvl1pPr lvl="0" rtl="0">
              <a:spcBef>
                <a:spcPts val="0"/>
              </a:spcBef>
              <a:spcAft>
                <a:spcPts val="0"/>
              </a:spcAft>
              <a:buNone/>
              <a:defRPr sz="18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3" name="Google Shape;63;p5"/>
          <p:cNvSpPr txBox="1"/>
          <p:nvPr/>
        </p:nvSpPr>
        <p:spPr>
          <a:xfrm>
            <a:off x="643800" y="1708200"/>
            <a:ext cx="6408600" cy="302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b="1" lang="en">
                <a:solidFill>
                  <a:schemeClr val="dk1"/>
                </a:solidFill>
                <a:latin typeface="Open Sans"/>
                <a:ea typeface="Open Sans"/>
                <a:cs typeface="Open Sans"/>
                <a:sym typeface="Open Sans"/>
              </a:rPr>
              <a:t>Types of Maker Moments:</a:t>
            </a:r>
            <a:endParaRPr b="1">
              <a:solidFill>
                <a:schemeClr val="dk1"/>
              </a:solidFill>
              <a:latin typeface="Open Sans"/>
              <a:ea typeface="Open Sans"/>
              <a:cs typeface="Open Sans"/>
              <a:sym typeface="Open Sans"/>
            </a:endParaRPr>
          </a:p>
        </p:txBody>
      </p:sp>
      <p:sp>
        <p:nvSpPr>
          <p:cNvPr id="64" name="Google Shape;64;p5"/>
          <p:cNvSpPr/>
          <p:nvPr/>
        </p:nvSpPr>
        <p:spPr>
          <a:xfrm>
            <a:off x="927550" y="7299875"/>
            <a:ext cx="2794500" cy="1799400"/>
          </a:xfrm>
          <a:prstGeom prst="rect">
            <a:avLst/>
          </a:prstGeom>
          <a:solidFill>
            <a:srgbClr val="FFFFFF"/>
          </a:solidFill>
          <a:ln cap="flat" cmpd="sng" w="152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 name="Google Shape;65;p5"/>
          <p:cNvCxnSpPr/>
          <p:nvPr/>
        </p:nvCxnSpPr>
        <p:spPr>
          <a:xfrm>
            <a:off x="2782625" y="7287825"/>
            <a:ext cx="0" cy="1818900"/>
          </a:xfrm>
          <a:prstGeom prst="straightConnector1">
            <a:avLst/>
          </a:prstGeom>
          <a:noFill/>
          <a:ln cap="flat" cmpd="sng" w="76200">
            <a:solidFill>
              <a:srgbClr val="000000"/>
            </a:solidFill>
            <a:prstDash val="solid"/>
            <a:round/>
            <a:headEnd len="med" w="med" type="none"/>
            <a:tailEnd len="med" w="med" type="none"/>
          </a:ln>
        </p:spPr>
      </p:cxnSp>
      <p:cxnSp>
        <p:nvCxnSpPr>
          <p:cNvPr id="66" name="Google Shape;66;p5"/>
          <p:cNvCxnSpPr/>
          <p:nvPr/>
        </p:nvCxnSpPr>
        <p:spPr>
          <a:xfrm rot="10800000">
            <a:off x="991300" y="7874200"/>
            <a:ext cx="2667000" cy="13800"/>
          </a:xfrm>
          <a:prstGeom prst="straightConnector1">
            <a:avLst/>
          </a:prstGeom>
          <a:noFill/>
          <a:ln cap="flat" cmpd="sng" w="76200">
            <a:solidFill>
              <a:srgbClr val="000000"/>
            </a:solidFill>
            <a:prstDash val="solid"/>
            <a:round/>
            <a:headEnd len="med" w="med" type="none"/>
            <a:tailEnd len="med" w="med" type="none"/>
          </a:ln>
        </p:spPr>
      </p:cxnSp>
      <p:cxnSp>
        <p:nvCxnSpPr>
          <p:cNvPr id="67" name="Google Shape;67;p5"/>
          <p:cNvCxnSpPr/>
          <p:nvPr/>
        </p:nvCxnSpPr>
        <p:spPr>
          <a:xfrm rot="10800000">
            <a:off x="991300" y="8500325"/>
            <a:ext cx="2667000" cy="13800"/>
          </a:xfrm>
          <a:prstGeom prst="straightConnector1">
            <a:avLst/>
          </a:prstGeom>
          <a:noFill/>
          <a:ln cap="flat" cmpd="sng" w="76200">
            <a:solidFill>
              <a:srgbClr val="000000"/>
            </a:solidFill>
            <a:prstDash val="solid"/>
            <a:round/>
            <a:headEnd len="med" w="med" type="none"/>
            <a:tailEnd len="med" w="med" type="none"/>
          </a:ln>
        </p:spPr>
      </p:cxnSp>
      <p:sp>
        <p:nvSpPr>
          <p:cNvPr id="68" name="Google Shape;68;p5"/>
          <p:cNvSpPr txBox="1"/>
          <p:nvPr>
            <p:ph idx="3" type="title"/>
          </p:nvPr>
        </p:nvSpPr>
        <p:spPr>
          <a:xfrm rot="1177">
            <a:off x="991299" y="7381700"/>
            <a:ext cx="1752000" cy="390600"/>
          </a:xfrm>
          <a:prstGeom prst="rect">
            <a:avLst/>
          </a:prstGeom>
          <a:ln>
            <a:noFill/>
          </a:ln>
        </p:spPr>
        <p:txBody>
          <a:bodyPr anchorCtr="0" anchor="t" bIns="91425" lIns="91425" spcFirstLastPara="1" rIns="91425" wrap="square" tIns="91425"/>
          <a:lstStyle>
            <a:lvl1pPr lvl="0" rtl="0">
              <a:spcBef>
                <a:spcPts val="0"/>
              </a:spcBef>
              <a:spcAft>
                <a:spcPts val="0"/>
              </a:spcAft>
              <a:buNone/>
              <a:defRPr sz="1800">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9" name="Google Shape;69;p5"/>
          <p:cNvSpPr txBox="1"/>
          <p:nvPr>
            <p:ph idx="4" type="title"/>
          </p:nvPr>
        </p:nvSpPr>
        <p:spPr>
          <a:xfrm rot="1177">
            <a:off x="991299" y="7919850"/>
            <a:ext cx="1752000" cy="390600"/>
          </a:xfrm>
          <a:prstGeom prst="rect">
            <a:avLst/>
          </a:prstGeom>
          <a:ln>
            <a:noFill/>
          </a:ln>
        </p:spPr>
        <p:txBody>
          <a:bodyPr anchorCtr="0" anchor="t" bIns="91425" lIns="91425" spcFirstLastPara="1" rIns="91425" wrap="square" tIns="91425"/>
          <a:lstStyle>
            <a:lvl1pPr lvl="0" rtl="0">
              <a:spcBef>
                <a:spcPts val="0"/>
              </a:spcBef>
              <a:spcAft>
                <a:spcPts val="0"/>
              </a:spcAft>
              <a:buNone/>
              <a:defRPr sz="1800">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tudents Choose 3 (with Exit Ticket)">
  <p:cSld name="SECTION_HEADER_1_1_1">
    <p:spTree>
      <p:nvGrpSpPr>
        <p:cNvPr id="70" name="Shape 70"/>
        <p:cNvGrpSpPr/>
        <p:nvPr/>
      </p:nvGrpSpPr>
      <p:grpSpPr>
        <a:xfrm>
          <a:off x="0" y="0"/>
          <a:ext cx="0" cy="0"/>
          <a:chOff x="0" y="0"/>
          <a:chExt cx="0" cy="0"/>
        </a:xfrm>
      </p:grpSpPr>
      <p:sp>
        <p:nvSpPr>
          <p:cNvPr id="71" name="Google Shape;71;p6"/>
          <p:cNvSpPr/>
          <p:nvPr/>
        </p:nvSpPr>
        <p:spPr>
          <a:xfrm>
            <a:off x="457200" y="457200"/>
            <a:ext cx="6858000" cy="91440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6"/>
          <p:cNvSpPr txBox="1"/>
          <p:nvPr/>
        </p:nvSpPr>
        <p:spPr>
          <a:xfrm>
            <a:off x="643800" y="457975"/>
            <a:ext cx="5955900" cy="8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0">
                <a:latin typeface="Righteous"/>
                <a:ea typeface="Righteous"/>
                <a:cs typeface="Righteous"/>
                <a:sym typeface="Righteous"/>
              </a:rPr>
              <a:t>Maker Moments</a:t>
            </a:r>
            <a:endParaRPr sz="5000">
              <a:latin typeface="Righteous"/>
              <a:ea typeface="Righteous"/>
              <a:cs typeface="Righteous"/>
              <a:sym typeface="Righteous"/>
            </a:endParaRPr>
          </a:p>
        </p:txBody>
      </p:sp>
      <p:cxnSp>
        <p:nvCxnSpPr>
          <p:cNvPr id="73" name="Google Shape;73;p6"/>
          <p:cNvCxnSpPr/>
          <p:nvPr/>
        </p:nvCxnSpPr>
        <p:spPr>
          <a:xfrm>
            <a:off x="491400" y="1460025"/>
            <a:ext cx="6849000" cy="0"/>
          </a:xfrm>
          <a:prstGeom prst="straightConnector1">
            <a:avLst/>
          </a:prstGeom>
          <a:noFill/>
          <a:ln cap="flat" cmpd="sng" w="152400">
            <a:solidFill>
              <a:srgbClr val="000000"/>
            </a:solidFill>
            <a:prstDash val="solid"/>
            <a:round/>
            <a:headEnd len="med" w="med" type="none"/>
            <a:tailEnd len="med" w="med" type="none"/>
          </a:ln>
        </p:spPr>
      </p:cxnSp>
      <p:sp>
        <p:nvSpPr>
          <p:cNvPr id="74" name="Google Shape;74;p6"/>
          <p:cNvSpPr txBox="1"/>
          <p:nvPr/>
        </p:nvSpPr>
        <p:spPr>
          <a:xfrm>
            <a:off x="5507325" y="534175"/>
            <a:ext cx="1461300" cy="9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a:ea typeface="Open Sans"/>
                <a:cs typeface="Open Sans"/>
                <a:sym typeface="Open Sans"/>
              </a:rPr>
              <a:t>Name:</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Date:</a:t>
            </a:r>
            <a:endParaRPr sz="1200">
              <a:latin typeface="Open Sans"/>
              <a:ea typeface="Open Sans"/>
              <a:cs typeface="Open Sans"/>
              <a:sym typeface="Open Sans"/>
            </a:endParaRPr>
          </a:p>
        </p:txBody>
      </p:sp>
      <p:pic>
        <p:nvPicPr>
          <p:cNvPr id="75" name="Google Shape;75;p6"/>
          <p:cNvPicPr preferRelativeResize="0"/>
          <p:nvPr/>
        </p:nvPicPr>
        <p:blipFill rotWithShape="1">
          <a:blip r:embed="rId2">
            <a:alphaModFix/>
          </a:blip>
          <a:srcRect b="109" l="0" r="0" t="99"/>
          <a:stretch/>
        </p:blipFill>
        <p:spPr>
          <a:xfrm rot="1798451">
            <a:off x="2405298" y="2760323"/>
            <a:ext cx="5714998" cy="5263335"/>
          </a:xfrm>
          <a:prstGeom prst="rect">
            <a:avLst/>
          </a:prstGeom>
          <a:noFill/>
          <a:ln>
            <a:noFill/>
          </a:ln>
        </p:spPr>
      </p:pic>
      <p:sp>
        <p:nvSpPr>
          <p:cNvPr id="76" name="Google Shape;76;p6"/>
          <p:cNvSpPr txBox="1"/>
          <p:nvPr/>
        </p:nvSpPr>
        <p:spPr>
          <a:xfrm>
            <a:off x="633725" y="3206400"/>
            <a:ext cx="5148300" cy="212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Open Sans"/>
                <a:ea typeface="Open Sans"/>
                <a:cs typeface="Open Sans"/>
                <a:sym typeface="Open Sans"/>
              </a:rPr>
              <a:t>Pick the three types of Maker Moments you will watch for. </a:t>
            </a:r>
            <a:r>
              <a:rPr lang="en" sz="1200">
                <a:latin typeface="Open Sans"/>
                <a:ea typeface="Open Sans"/>
                <a:cs typeface="Open Sans"/>
                <a:sym typeface="Open Sans"/>
              </a:rPr>
              <a:t>Pick a different color for each of the Maker Moments, and fill in the dot next to it.</a:t>
            </a:r>
            <a:endParaRPr sz="1200">
              <a:latin typeface="Open Sans"/>
              <a:ea typeface="Open Sans"/>
              <a:cs typeface="Open Sans"/>
              <a:sym typeface="Open Sans"/>
            </a:endParaRPr>
          </a:p>
          <a:p>
            <a:pPr indent="0" lvl="0" marL="0" rtl="0" algn="l">
              <a:lnSpc>
                <a:spcPct val="115000"/>
              </a:lnSpc>
              <a:spcBef>
                <a:spcPts val="0"/>
              </a:spcBef>
              <a:spcAft>
                <a:spcPts val="0"/>
              </a:spcAft>
              <a:buNone/>
            </a:pPr>
            <a:r>
              <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When you have a maker moment, fill-in one of the dots</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inside the triangle.</a:t>
            </a:r>
            <a:endParaRPr sz="1200">
              <a:latin typeface="Open Sans"/>
              <a:ea typeface="Open Sans"/>
              <a:cs typeface="Open Sans"/>
              <a:sym typeface="Open Sans"/>
            </a:endParaRPr>
          </a:p>
        </p:txBody>
      </p:sp>
      <p:sp>
        <p:nvSpPr>
          <p:cNvPr id="77" name="Google Shape;77;p6"/>
          <p:cNvSpPr txBox="1"/>
          <p:nvPr>
            <p:ph idx="1" type="body"/>
          </p:nvPr>
        </p:nvSpPr>
        <p:spPr>
          <a:xfrm>
            <a:off x="643800" y="6601200"/>
            <a:ext cx="2488200" cy="1626300"/>
          </a:xfrm>
          <a:prstGeom prst="rect">
            <a:avLst/>
          </a:prstGeom>
        </p:spPr>
        <p:txBody>
          <a:bodyPr anchorCtr="0" anchor="t" bIns="91425" lIns="91425" spcFirstLastPara="1" rIns="91425" wrap="square" tIns="91425"/>
          <a:lstStyle>
            <a:lvl1pPr indent="-304800" lvl="0" marL="457200" rtl="0">
              <a:spcBef>
                <a:spcPts val="0"/>
              </a:spcBef>
              <a:spcAft>
                <a:spcPts val="0"/>
              </a:spcAft>
              <a:buClr>
                <a:srgbClr val="000000"/>
              </a:buClr>
              <a:buSzPts val="1200"/>
              <a:buChar char="●"/>
              <a:defRPr sz="1200">
                <a:solidFill>
                  <a:srgbClr val="000000"/>
                </a:solidFill>
              </a:defRPr>
            </a:lvl1pPr>
            <a:lvl2pPr indent="-304800" lvl="1" marL="914400" rtl="0">
              <a:spcBef>
                <a:spcPts val="1600"/>
              </a:spcBef>
              <a:spcAft>
                <a:spcPts val="0"/>
              </a:spcAft>
              <a:buClr>
                <a:srgbClr val="000000"/>
              </a:buClr>
              <a:buSzPts val="1200"/>
              <a:buChar char="○"/>
              <a:defRPr sz="1200">
                <a:solidFill>
                  <a:srgbClr val="000000"/>
                </a:solidFill>
              </a:defRPr>
            </a:lvl2pPr>
            <a:lvl3pPr indent="-304800" lvl="2" marL="1371600" rtl="0">
              <a:spcBef>
                <a:spcPts val="1600"/>
              </a:spcBef>
              <a:spcAft>
                <a:spcPts val="0"/>
              </a:spcAft>
              <a:buClr>
                <a:srgbClr val="000000"/>
              </a:buClr>
              <a:buSzPts val="1200"/>
              <a:buChar char="■"/>
              <a:defRPr sz="1200">
                <a:solidFill>
                  <a:srgbClr val="000000"/>
                </a:solidFill>
              </a:defRPr>
            </a:lvl3pPr>
            <a:lvl4pPr indent="-304800" lvl="3" marL="1828800" rtl="0">
              <a:spcBef>
                <a:spcPts val="1600"/>
              </a:spcBef>
              <a:spcAft>
                <a:spcPts val="0"/>
              </a:spcAft>
              <a:buClr>
                <a:srgbClr val="000000"/>
              </a:buClr>
              <a:buSzPts val="1200"/>
              <a:buChar char="●"/>
              <a:defRPr sz="1200">
                <a:solidFill>
                  <a:srgbClr val="000000"/>
                </a:solidFill>
              </a:defRPr>
            </a:lvl4pPr>
            <a:lvl5pPr indent="-304800" lvl="4" marL="2286000" rtl="0">
              <a:spcBef>
                <a:spcPts val="1600"/>
              </a:spcBef>
              <a:spcAft>
                <a:spcPts val="0"/>
              </a:spcAft>
              <a:buClr>
                <a:srgbClr val="000000"/>
              </a:buClr>
              <a:buSzPts val="1200"/>
              <a:buChar char="○"/>
              <a:defRPr sz="1200">
                <a:solidFill>
                  <a:srgbClr val="000000"/>
                </a:solidFill>
              </a:defRPr>
            </a:lvl5pPr>
            <a:lvl6pPr indent="-304800" lvl="5" marL="2743200" rtl="0">
              <a:spcBef>
                <a:spcPts val="1600"/>
              </a:spcBef>
              <a:spcAft>
                <a:spcPts val="0"/>
              </a:spcAft>
              <a:buClr>
                <a:srgbClr val="000000"/>
              </a:buClr>
              <a:buSzPts val="1200"/>
              <a:buChar char="■"/>
              <a:defRPr sz="1200">
                <a:solidFill>
                  <a:srgbClr val="000000"/>
                </a:solidFill>
              </a:defRPr>
            </a:lvl6pPr>
            <a:lvl7pPr indent="-304800" lvl="6" marL="3200400" rtl="0">
              <a:spcBef>
                <a:spcPts val="1600"/>
              </a:spcBef>
              <a:spcAft>
                <a:spcPts val="0"/>
              </a:spcAft>
              <a:buClr>
                <a:srgbClr val="000000"/>
              </a:buClr>
              <a:buSzPts val="1200"/>
              <a:buChar char="●"/>
              <a:defRPr sz="1200">
                <a:solidFill>
                  <a:srgbClr val="000000"/>
                </a:solidFill>
              </a:defRPr>
            </a:lvl7pPr>
            <a:lvl8pPr indent="-304800" lvl="7" marL="3657600" rtl="0">
              <a:spcBef>
                <a:spcPts val="1600"/>
              </a:spcBef>
              <a:spcAft>
                <a:spcPts val="0"/>
              </a:spcAft>
              <a:buClr>
                <a:srgbClr val="000000"/>
              </a:buClr>
              <a:buSzPts val="1200"/>
              <a:buChar char="○"/>
              <a:defRPr sz="1200">
                <a:solidFill>
                  <a:srgbClr val="000000"/>
                </a:solidFill>
              </a:defRPr>
            </a:lvl8pPr>
            <a:lvl9pPr indent="-304800" lvl="8" marL="4114800" rtl="0">
              <a:spcBef>
                <a:spcPts val="1600"/>
              </a:spcBef>
              <a:spcAft>
                <a:spcPts val="1600"/>
              </a:spcAft>
              <a:buClr>
                <a:srgbClr val="000000"/>
              </a:buClr>
              <a:buSzPts val="1200"/>
              <a:buChar char="■"/>
              <a:defRPr sz="1200">
                <a:solidFill>
                  <a:srgbClr val="000000"/>
                </a:solidFill>
              </a:defRPr>
            </a:lvl9pPr>
          </a:lstStyle>
          <a:p/>
        </p:txBody>
      </p:sp>
      <p:sp>
        <p:nvSpPr>
          <p:cNvPr id="78" name="Google Shape;78;p6"/>
          <p:cNvSpPr txBox="1"/>
          <p:nvPr>
            <p:ph idx="2" type="body"/>
          </p:nvPr>
        </p:nvSpPr>
        <p:spPr>
          <a:xfrm>
            <a:off x="643800" y="1955775"/>
            <a:ext cx="6480900" cy="10923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000000"/>
              </a:buClr>
              <a:buSzPts val="1400"/>
              <a:buChar char="●"/>
              <a:defRPr sz="1400">
                <a:solidFill>
                  <a:srgbClr val="000000"/>
                </a:solidFill>
              </a:defRPr>
            </a:lvl1pPr>
            <a:lvl2pPr indent="-317500" lvl="1" marL="914400" rtl="0">
              <a:spcBef>
                <a:spcPts val="0"/>
              </a:spcBef>
              <a:spcAft>
                <a:spcPts val="0"/>
              </a:spcAft>
              <a:buClr>
                <a:srgbClr val="000000"/>
              </a:buClr>
              <a:buSzPts val="1400"/>
              <a:buChar char="○"/>
              <a:defRPr>
                <a:solidFill>
                  <a:srgbClr val="000000"/>
                </a:solidFill>
              </a:defRPr>
            </a:lvl2pPr>
            <a:lvl3pPr indent="-317500" lvl="2" marL="1371600" rtl="0">
              <a:spcBef>
                <a:spcPts val="0"/>
              </a:spcBef>
              <a:spcAft>
                <a:spcPts val="0"/>
              </a:spcAft>
              <a:buClr>
                <a:srgbClr val="000000"/>
              </a:buClr>
              <a:buSzPts val="1400"/>
              <a:buChar char="■"/>
              <a:defRPr>
                <a:solidFill>
                  <a:srgbClr val="000000"/>
                </a:solidFill>
              </a:defRPr>
            </a:lvl3pPr>
            <a:lvl4pPr indent="-317500" lvl="3" marL="1828800" rtl="0">
              <a:spcBef>
                <a:spcPts val="0"/>
              </a:spcBef>
              <a:spcAft>
                <a:spcPts val="0"/>
              </a:spcAft>
              <a:buClr>
                <a:srgbClr val="000000"/>
              </a:buClr>
              <a:buSzPts val="1400"/>
              <a:buChar char="●"/>
              <a:defRPr>
                <a:solidFill>
                  <a:srgbClr val="000000"/>
                </a:solidFill>
              </a:defRPr>
            </a:lvl4pPr>
            <a:lvl5pPr indent="-317500" lvl="4" marL="2286000" rtl="0">
              <a:spcBef>
                <a:spcPts val="0"/>
              </a:spcBef>
              <a:spcAft>
                <a:spcPts val="0"/>
              </a:spcAft>
              <a:buClr>
                <a:srgbClr val="000000"/>
              </a:buClr>
              <a:buSzPts val="1400"/>
              <a:buChar char="○"/>
              <a:defRPr>
                <a:solidFill>
                  <a:srgbClr val="000000"/>
                </a:solidFill>
              </a:defRPr>
            </a:lvl5pPr>
            <a:lvl6pPr indent="-317500" lvl="5" marL="2743200" rtl="0">
              <a:spcBef>
                <a:spcPts val="0"/>
              </a:spcBef>
              <a:spcAft>
                <a:spcPts val="0"/>
              </a:spcAft>
              <a:buClr>
                <a:srgbClr val="000000"/>
              </a:buClr>
              <a:buSzPts val="1400"/>
              <a:buChar char="■"/>
              <a:defRPr>
                <a:solidFill>
                  <a:srgbClr val="000000"/>
                </a:solidFill>
              </a:defRPr>
            </a:lvl6pPr>
            <a:lvl7pPr indent="-317500" lvl="6" marL="3200400" rtl="0">
              <a:spcBef>
                <a:spcPts val="0"/>
              </a:spcBef>
              <a:spcAft>
                <a:spcPts val="0"/>
              </a:spcAft>
              <a:buClr>
                <a:srgbClr val="000000"/>
              </a:buClr>
              <a:buSzPts val="1400"/>
              <a:buChar char="●"/>
              <a:defRPr>
                <a:solidFill>
                  <a:srgbClr val="000000"/>
                </a:solidFill>
              </a:defRPr>
            </a:lvl7pPr>
            <a:lvl8pPr indent="-317500" lvl="7" marL="3657600" rtl="0">
              <a:spcBef>
                <a:spcPts val="0"/>
              </a:spcBef>
              <a:spcAft>
                <a:spcPts val="0"/>
              </a:spcAft>
              <a:buClr>
                <a:srgbClr val="000000"/>
              </a:buClr>
              <a:buSzPts val="1400"/>
              <a:buChar char="○"/>
              <a:defRPr>
                <a:solidFill>
                  <a:srgbClr val="000000"/>
                </a:solidFill>
              </a:defRPr>
            </a:lvl8pPr>
            <a:lvl9pPr indent="-317500" lvl="8" marL="4114800" rtl="0">
              <a:spcBef>
                <a:spcPts val="0"/>
              </a:spcBef>
              <a:spcAft>
                <a:spcPts val="0"/>
              </a:spcAft>
              <a:buClr>
                <a:srgbClr val="000000"/>
              </a:buClr>
              <a:buSzPts val="1400"/>
              <a:buChar char="■"/>
              <a:defRPr>
                <a:solidFill>
                  <a:srgbClr val="000000"/>
                </a:solidFill>
              </a:defRPr>
            </a:lvl9pPr>
          </a:lstStyle>
          <a:p/>
        </p:txBody>
      </p:sp>
      <p:sp>
        <p:nvSpPr>
          <p:cNvPr id="79" name="Google Shape;79;p6"/>
          <p:cNvSpPr txBox="1"/>
          <p:nvPr/>
        </p:nvSpPr>
        <p:spPr>
          <a:xfrm>
            <a:off x="643800" y="1708200"/>
            <a:ext cx="6408600" cy="302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b="1" lang="en">
                <a:solidFill>
                  <a:schemeClr val="dk1"/>
                </a:solidFill>
                <a:latin typeface="Open Sans"/>
                <a:ea typeface="Open Sans"/>
                <a:cs typeface="Open Sans"/>
                <a:sym typeface="Open Sans"/>
              </a:rPr>
              <a:t>Types of Maker Moments:</a:t>
            </a:r>
            <a:endParaRPr b="1">
              <a:solidFill>
                <a:schemeClr val="dk1"/>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tudents Choose 3 (with Table)">
  <p:cSld name="SECTION_HEADER_1_2_1_1">
    <p:spTree>
      <p:nvGrpSpPr>
        <p:cNvPr id="80" name="Shape 80"/>
        <p:cNvGrpSpPr/>
        <p:nvPr/>
      </p:nvGrpSpPr>
      <p:grpSpPr>
        <a:xfrm>
          <a:off x="0" y="0"/>
          <a:ext cx="0" cy="0"/>
          <a:chOff x="0" y="0"/>
          <a:chExt cx="0" cy="0"/>
        </a:xfrm>
      </p:grpSpPr>
      <p:sp>
        <p:nvSpPr>
          <p:cNvPr id="81" name="Google Shape;81;p7"/>
          <p:cNvSpPr/>
          <p:nvPr/>
        </p:nvSpPr>
        <p:spPr>
          <a:xfrm>
            <a:off x="457200" y="457200"/>
            <a:ext cx="6858000" cy="91440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
          <p:cNvSpPr txBox="1"/>
          <p:nvPr/>
        </p:nvSpPr>
        <p:spPr>
          <a:xfrm>
            <a:off x="643800" y="457975"/>
            <a:ext cx="5955900" cy="8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0">
                <a:latin typeface="Righteous"/>
                <a:ea typeface="Righteous"/>
                <a:cs typeface="Righteous"/>
                <a:sym typeface="Righteous"/>
              </a:rPr>
              <a:t>Maker Moments</a:t>
            </a:r>
            <a:endParaRPr sz="5000">
              <a:latin typeface="Righteous"/>
              <a:ea typeface="Righteous"/>
              <a:cs typeface="Righteous"/>
              <a:sym typeface="Righteous"/>
            </a:endParaRPr>
          </a:p>
        </p:txBody>
      </p:sp>
      <p:cxnSp>
        <p:nvCxnSpPr>
          <p:cNvPr id="83" name="Google Shape;83;p7"/>
          <p:cNvCxnSpPr/>
          <p:nvPr/>
        </p:nvCxnSpPr>
        <p:spPr>
          <a:xfrm>
            <a:off x="491400" y="1460025"/>
            <a:ext cx="6849000" cy="0"/>
          </a:xfrm>
          <a:prstGeom prst="straightConnector1">
            <a:avLst/>
          </a:prstGeom>
          <a:noFill/>
          <a:ln cap="flat" cmpd="sng" w="152400">
            <a:solidFill>
              <a:srgbClr val="000000"/>
            </a:solidFill>
            <a:prstDash val="solid"/>
            <a:round/>
            <a:headEnd len="med" w="med" type="none"/>
            <a:tailEnd len="med" w="med" type="none"/>
          </a:ln>
        </p:spPr>
      </p:cxnSp>
      <p:sp>
        <p:nvSpPr>
          <p:cNvPr id="84" name="Google Shape;84;p7"/>
          <p:cNvSpPr txBox="1"/>
          <p:nvPr/>
        </p:nvSpPr>
        <p:spPr>
          <a:xfrm>
            <a:off x="5507325" y="534175"/>
            <a:ext cx="1461300" cy="9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a:ea typeface="Open Sans"/>
                <a:cs typeface="Open Sans"/>
                <a:sym typeface="Open Sans"/>
              </a:rPr>
              <a:t>Name:</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Date:</a:t>
            </a:r>
            <a:endParaRPr sz="1200">
              <a:latin typeface="Open Sans"/>
              <a:ea typeface="Open Sans"/>
              <a:cs typeface="Open Sans"/>
              <a:sym typeface="Open Sans"/>
            </a:endParaRPr>
          </a:p>
        </p:txBody>
      </p:sp>
      <p:pic>
        <p:nvPicPr>
          <p:cNvPr id="85" name="Google Shape;85;p7"/>
          <p:cNvPicPr preferRelativeResize="0"/>
          <p:nvPr/>
        </p:nvPicPr>
        <p:blipFill rotWithShape="1">
          <a:blip r:embed="rId2">
            <a:alphaModFix/>
          </a:blip>
          <a:srcRect b="109" l="0" r="0" t="99"/>
          <a:stretch/>
        </p:blipFill>
        <p:spPr>
          <a:xfrm rot="1798451">
            <a:off x="2405298" y="2760323"/>
            <a:ext cx="5714998" cy="5263335"/>
          </a:xfrm>
          <a:prstGeom prst="rect">
            <a:avLst/>
          </a:prstGeom>
          <a:noFill/>
          <a:ln>
            <a:noFill/>
          </a:ln>
        </p:spPr>
      </p:pic>
      <p:sp>
        <p:nvSpPr>
          <p:cNvPr id="86" name="Google Shape;86;p7"/>
          <p:cNvSpPr txBox="1"/>
          <p:nvPr>
            <p:ph idx="1" type="body"/>
          </p:nvPr>
        </p:nvSpPr>
        <p:spPr>
          <a:xfrm>
            <a:off x="643800" y="1955775"/>
            <a:ext cx="6480900" cy="10923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000000"/>
              </a:buClr>
              <a:buSzPts val="1400"/>
              <a:buChar char="●"/>
              <a:defRPr sz="1400">
                <a:solidFill>
                  <a:srgbClr val="000000"/>
                </a:solidFill>
              </a:defRPr>
            </a:lvl1pPr>
            <a:lvl2pPr indent="-317500" lvl="1" marL="914400" rtl="0">
              <a:spcBef>
                <a:spcPts val="0"/>
              </a:spcBef>
              <a:spcAft>
                <a:spcPts val="0"/>
              </a:spcAft>
              <a:buClr>
                <a:srgbClr val="000000"/>
              </a:buClr>
              <a:buSzPts val="1400"/>
              <a:buChar char="○"/>
              <a:defRPr>
                <a:solidFill>
                  <a:srgbClr val="000000"/>
                </a:solidFill>
              </a:defRPr>
            </a:lvl2pPr>
            <a:lvl3pPr indent="-317500" lvl="2" marL="1371600" rtl="0">
              <a:spcBef>
                <a:spcPts val="0"/>
              </a:spcBef>
              <a:spcAft>
                <a:spcPts val="0"/>
              </a:spcAft>
              <a:buClr>
                <a:srgbClr val="000000"/>
              </a:buClr>
              <a:buSzPts val="1400"/>
              <a:buChar char="■"/>
              <a:defRPr>
                <a:solidFill>
                  <a:srgbClr val="000000"/>
                </a:solidFill>
              </a:defRPr>
            </a:lvl3pPr>
            <a:lvl4pPr indent="-317500" lvl="3" marL="1828800" rtl="0">
              <a:spcBef>
                <a:spcPts val="0"/>
              </a:spcBef>
              <a:spcAft>
                <a:spcPts val="0"/>
              </a:spcAft>
              <a:buClr>
                <a:srgbClr val="000000"/>
              </a:buClr>
              <a:buSzPts val="1400"/>
              <a:buChar char="●"/>
              <a:defRPr>
                <a:solidFill>
                  <a:srgbClr val="000000"/>
                </a:solidFill>
              </a:defRPr>
            </a:lvl4pPr>
            <a:lvl5pPr indent="-317500" lvl="4" marL="2286000" rtl="0">
              <a:spcBef>
                <a:spcPts val="0"/>
              </a:spcBef>
              <a:spcAft>
                <a:spcPts val="0"/>
              </a:spcAft>
              <a:buClr>
                <a:srgbClr val="000000"/>
              </a:buClr>
              <a:buSzPts val="1400"/>
              <a:buChar char="○"/>
              <a:defRPr>
                <a:solidFill>
                  <a:srgbClr val="000000"/>
                </a:solidFill>
              </a:defRPr>
            </a:lvl5pPr>
            <a:lvl6pPr indent="-317500" lvl="5" marL="2743200" rtl="0">
              <a:spcBef>
                <a:spcPts val="0"/>
              </a:spcBef>
              <a:spcAft>
                <a:spcPts val="0"/>
              </a:spcAft>
              <a:buClr>
                <a:srgbClr val="000000"/>
              </a:buClr>
              <a:buSzPts val="1400"/>
              <a:buChar char="■"/>
              <a:defRPr>
                <a:solidFill>
                  <a:srgbClr val="000000"/>
                </a:solidFill>
              </a:defRPr>
            </a:lvl6pPr>
            <a:lvl7pPr indent="-317500" lvl="6" marL="3200400" rtl="0">
              <a:spcBef>
                <a:spcPts val="0"/>
              </a:spcBef>
              <a:spcAft>
                <a:spcPts val="0"/>
              </a:spcAft>
              <a:buClr>
                <a:srgbClr val="000000"/>
              </a:buClr>
              <a:buSzPts val="1400"/>
              <a:buChar char="●"/>
              <a:defRPr>
                <a:solidFill>
                  <a:srgbClr val="000000"/>
                </a:solidFill>
              </a:defRPr>
            </a:lvl7pPr>
            <a:lvl8pPr indent="-317500" lvl="7" marL="3657600" rtl="0">
              <a:spcBef>
                <a:spcPts val="0"/>
              </a:spcBef>
              <a:spcAft>
                <a:spcPts val="0"/>
              </a:spcAft>
              <a:buClr>
                <a:srgbClr val="000000"/>
              </a:buClr>
              <a:buSzPts val="1400"/>
              <a:buChar char="○"/>
              <a:defRPr>
                <a:solidFill>
                  <a:srgbClr val="000000"/>
                </a:solidFill>
              </a:defRPr>
            </a:lvl8pPr>
            <a:lvl9pPr indent="-317500" lvl="8" marL="4114800" rtl="0">
              <a:spcBef>
                <a:spcPts val="0"/>
              </a:spcBef>
              <a:spcAft>
                <a:spcPts val="0"/>
              </a:spcAft>
              <a:buClr>
                <a:srgbClr val="000000"/>
              </a:buClr>
              <a:buSzPts val="1400"/>
              <a:buChar char="■"/>
              <a:defRPr>
                <a:solidFill>
                  <a:srgbClr val="000000"/>
                </a:solidFill>
              </a:defRPr>
            </a:lvl9pPr>
          </a:lstStyle>
          <a:p/>
        </p:txBody>
      </p:sp>
      <p:sp>
        <p:nvSpPr>
          <p:cNvPr id="87" name="Google Shape;87;p7"/>
          <p:cNvSpPr txBox="1"/>
          <p:nvPr/>
        </p:nvSpPr>
        <p:spPr>
          <a:xfrm>
            <a:off x="633725" y="3206400"/>
            <a:ext cx="5148300" cy="212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Open Sans"/>
                <a:ea typeface="Open Sans"/>
                <a:cs typeface="Open Sans"/>
                <a:sym typeface="Open Sans"/>
              </a:rPr>
              <a:t>Pick the three types of Maker Moments you will watch for. Pick a different color for each of the Maker Moments, and fill in the dot next to it.</a:t>
            </a:r>
            <a:endParaRPr sz="1200">
              <a:latin typeface="Open Sans"/>
              <a:ea typeface="Open Sans"/>
              <a:cs typeface="Open Sans"/>
              <a:sym typeface="Open Sans"/>
            </a:endParaRPr>
          </a:p>
          <a:p>
            <a:pPr indent="0" lvl="0" marL="0" rtl="0" algn="l">
              <a:lnSpc>
                <a:spcPct val="115000"/>
              </a:lnSpc>
              <a:spcBef>
                <a:spcPts val="0"/>
              </a:spcBef>
              <a:spcAft>
                <a:spcPts val="0"/>
              </a:spcAft>
              <a:buNone/>
            </a:pPr>
            <a:r>
              <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When you have a maker moment, fill-in one of the dots</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inside the triangle.</a:t>
            </a:r>
            <a:endParaRPr sz="1200">
              <a:latin typeface="Open Sans"/>
              <a:ea typeface="Open Sans"/>
              <a:cs typeface="Open Sans"/>
              <a:sym typeface="Open Sans"/>
            </a:endParaRPr>
          </a:p>
        </p:txBody>
      </p:sp>
      <p:sp>
        <p:nvSpPr>
          <p:cNvPr id="88" name="Google Shape;88;p7"/>
          <p:cNvSpPr txBox="1"/>
          <p:nvPr/>
        </p:nvSpPr>
        <p:spPr>
          <a:xfrm>
            <a:off x="643800" y="1708200"/>
            <a:ext cx="6408600" cy="302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b="1" lang="en">
                <a:solidFill>
                  <a:schemeClr val="dk1"/>
                </a:solidFill>
                <a:latin typeface="Open Sans"/>
                <a:ea typeface="Open Sans"/>
                <a:cs typeface="Open Sans"/>
                <a:sym typeface="Open Sans"/>
              </a:rPr>
              <a:t>Types of Maker Moments:</a:t>
            </a:r>
            <a:endParaRPr b="1">
              <a:solidFill>
                <a:schemeClr val="dk1"/>
              </a:solidFill>
              <a:latin typeface="Open Sans"/>
              <a:ea typeface="Open Sans"/>
              <a:cs typeface="Open Sans"/>
              <a:sym typeface="Open Sans"/>
            </a:endParaRPr>
          </a:p>
        </p:txBody>
      </p:sp>
      <p:sp>
        <p:nvSpPr>
          <p:cNvPr id="89" name="Google Shape;89;p7"/>
          <p:cNvSpPr/>
          <p:nvPr/>
        </p:nvSpPr>
        <p:spPr>
          <a:xfrm>
            <a:off x="927550" y="7299875"/>
            <a:ext cx="2794500" cy="1799400"/>
          </a:xfrm>
          <a:prstGeom prst="rect">
            <a:avLst/>
          </a:prstGeom>
          <a:solidFill>
            <a:srgbClr val="FFFFFF"/>
          </a:solidFill>
          <a:ln cap="flat" cmpd="sng" w="152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 name="Google Shape;90;p7"/>
          <p:cNvCxnSpPr/>
          <p:nvPr/>
        </p:nvCxnSpPr>
        <p:spPr>
          <a:xfrm>
            <a:off x="2782625" y="7287825"/>
            <a:ext cx="0" cy="1818900"/>
          </a:xfrm>
          <a:prstGeom prst="straightConnector1">
            <a:avLst/>
          </a:prstGeom>
          <a:noFill/>
          <a:ln cap="flat" cmpd="sng" w="76200">
            <a:solidFill>
              <a:srgbClr val="000000"/>
            </a:solidFill>
            <a:prstDash val="solid"/>
            <a:round/>
            <a:headEnd len="med" w="med" type="none"/>
            <a:tailEnd len="med" w="med" type="none"/>
          </a:ln>
        </p:spPr>
      </p:cxnSp>
      <p:cxnSp>
        <p:nvCxnSpPr>
          <p:cNvPr id="91" name="Google Shape;91;p7"/>
          <p:cNvCxnSpPr/>
          <p:nvPr/>
        </p:nvCxnSpPr>
        <p:spPr>
          <a:xfrm rot="10800000">
            <a:off x="991300" y="7874200"/>
            <a:ext cx="2667000" cy="13800"/>
          </a:xfrm>
          <a:prstGeom prst="straightConnector1">
            <a:avLst/>
          </a:prstGeom>
          <a:noFill/>
          <a:ln cap="flat" cmpd="sng" w="76200">
            <a:solidFill>
              <a:srgbClr val="000000"/>
            </a:solidFill>
            <a:prstDash val="solid"/>
            <a:round/>
            <a:headEnd len="med" w="med" type="none"/>
            <a:tailEnd len="med" w="med" type="none"/>
          </a:ln>
        </p:spPr>
      </p:cxnSp>
      <p:cxnSp>
        <p:nvCxnSpPr>
          <p:cNvPr id="92" name="Google Shape;92;p7"/>
          <p:cNvCxnSpPr/>
          <p:nvPr/>
        </p:nvCxnSpPr>
        <p:spPr>
          <a:xfrm rot="10800000">
            <a:off x="991300" y="8500325"/>
            <a:ext cx="2667000" cy="13800"/>
          </a:xfrm>
          <a:prstGeom prst="straightConnector1">
            <a:avLst/>
          </a:prstGeom>
          <a:noFill/>
          <a:ln cap="flat" cmpd="sng" w="76200">
            <a:solidFill>
              <a:srgbClr val="000000"/>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Layout">
  <p:cSld name="CUSTOM">
    <p:spTree>
      <p:nvGrpSpPr>
        <p:cNvPr id="93" name="Shape 9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Font typeface="Righteous"/>
              <a:buNone/>
              <a:defRPr sz="2800">
                <a:solidFill>
                  <a:schemeClr val="dk1"/>
                </a:solidFill>
                <a:latin typeface="Righteous"/>
                <a:ea typeface="Righteous"/>
                <a:cs typeface="Righteous"/>
                <a:sym typeface="Righteou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9"/>
          <p:cNvPicPr preferRelativeResize="0"/>
          <p:nvPr/>
        </p:nvPicPr>
        <p:blipFill>
          <a:blip r:embed="rId3">
            <a:alphaModFix/>
          </a:blip>
          <a:stretch>
            <a:fillRect/>
          </a:stretch>
        </p:blipFill>
        <p:spPr>
          <a:xfrm>
            <a:off x="152400" y="7295500"/>
            <a:ext cx="7467604" cy="1120141"/>
          </a:xfrm>
          <a:prstGeom prst="rect">
            <a:avLst/>
          </a:prstGeom>
          <a:noFill/>
          <a:ln>
            <a:noFill/>
          </a:ln>
        </p:spPr>
      </p:pic>
      <p:pic>
        <p:nvPicPr>
          <p:cNvPr id="99" name="Google Shape;99;p9"/>
          <p:cNvPicPr preferRelativeResize="0"/>
          <p:nvPr/>
        </p:nvPicPr>
        <p:blipFill>
          <a:blip r:embed="rId4">
            <a:alphaModFix/>
          </a:blip>
          <a:stretch>
            <a:fillRect/>
          </a:stretch>
        </p:blipFill>
        <p:spPr>
          <a:xfrm>
            <a:off x="582950" y="1642750"/>
            <a:ext cx="6606491" cy="5652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id="104" name="Google Shape;104;p10"/>
          <p:cNvPicPr preferRelativeResize="0"/>
          <p:nvPr/>
        </p:nvPicPr>
        <p:blipFill rotWithShape="1">
          <a:blip r:embed="rId3">
            <a:alphaModFix/>
          </a:blip>
          <a:srcRect b="0" l="0" r="20672" t="0"/>
          <a:stretch/>
        </p:blipFill>
        <p:spPr>
          <a:xfrm>
            <a:off x="152400" y="794200"/>
            <a:ext cx="7467599" cy="4773592"/>
          </a:xfrm>
          <a:prstGeom prst="rect">
            <a:avLst/>
          </a:prstGeom>
          <a:noFill/>
          <a:ln>
            <a:noFill/>
          </a:ln>
        </p:spPr>
      </p:pic>
      <p:sp>
        <p:nvSpPr>
          <p:cNvPr id="105" name="Google Shape;105;p10"/>
          <p:cNvSpPr txBox="1"/>
          <p:nvPr/>
        </p:nvSpPr>
        <p:spPr>
          <a:xfrm>
            <a:off x="154550" y="231825"/>
            <a:ext cx="74055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Choose a slide layout with the correct number of blank “Students Choose” elements, and with a table to count moments or space for an Exit Ticket question.</a:t>
            </a:r>
            <a:endParaRPr/>
          </a:p>
        </p:txBody>
      </p:sp>
      <p:sp>
        <p:nvSpPr>
          <p:cNvPr id="106" name="Google Shape;106;p10"/>
          <p:cNvSpPr txBox="1"/>
          <p:nvPr/>
        </p:nvSpPr>
        <p:spPr>
          <a:xfrm>
            <a:off x="183450" y="5623800"/>
            <a:ext cx="7405500" cy="23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Fill in customizable spots:</a:t>
            </a:r>
            <a:endParaRPr/>
          </a:p>
          <a:p>
            <a:pPr indent="-317500" lvl="0" marL="457200" rtl="0" algn="l">
              <a:spcBef>
                <a:spcPts val="0"/>
              </a:spcBef>
              <a:spcAft>
                <a:spcPts val="0"/>
              </a:spcAft>
              <a:buClr>
                <a:schemeClr val="dk1"/>
              </a:buClr>
              <a:buSzPts val="1400"/>
              <a:buChar char="●"/>
            </a:pPr>
            <a:r>
              <a:rPr lang="en">
                <a:solidFill>
                  <a:schemeClr val="dk1"/>
                </a:solidFill>
              </a:rPr>
              <a:t>Insert the types of moments you want students to look for in the top box. Use the example text on slide 2, or make up your own. (Note that for Design Process, you may choose a part of the process to have students watch for.)</a:t>
            </a:r>
            <a:endParaRPr/>
          </a:p>
          <a:p>
            <a:pPr indent="-317500" lvl="0" marL="457200" rtl="0" algn="l">
              <a:spcBef>
                <a:spcPts val="0"/>
              </a:spcBef>
              <a:spcAft>
                <a:spcPts val="0"/>
              </a:spcAft>
              <a:buSzPts val="1400"/>
              <a:buChar char="●"/>
            </a:pPr>
            <a:r>
              <a:rPr lang="en"/>
              <a:t>Put short name of moment type in all capital letters (in </a:t>
            </a:r>
            <a:r>
              <a:rPr lang="en"/>
              <a:t>parentheses</a:t>
            </a:r>
            <a:r>
              <a:rPr lang="en"/>
              <a:t> on Slide 2) into labels around the triangle.</a:t>
            </a:r>
            <a:endParaRPr/>
          </a:p>
          <a:p>
            <a:pPr indent="-317500" lvl="0" marL="457200" rtl="0" algn="l">
              <a:spcBef>
                <a:spcPts val="0"/>
              </a:spcBef>
              <a:spcAft>
                <a:spcPts val="0"/>
              </a:spcAft>
              <a:buSzPts val="1400"/>
              <a:buChar char="●"/>
            </a:pPr>
            <a:r>
              <a:rPr lang="en"/>
              <a:t>If applicable select an exit ticket question from slide 2, or write your own.</a:t>
            </a:r>
            <a:endParaRPr/>
          </a:p>
          <a:p>
            <a:pPr indent="-317500" lvl="0" marL="457200" rtl="0" algn="l">
              <a:spcBef>
                <a:spcPts val="0"/>
              </a:spcBef>
              <a:spcAft>
                <a:spcPts val="0"/>
              </a:spcAft>
              <a:buSzPts val="1400"/>
              <a:buChar char="●"/>
            </a:pPr>
            <a:r>
              <a:rPr lang="en"/>
              <a:t>If applicable fill in the moments on the 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See Slide 3 &amp; 4 for two examples.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1"/>
          <p:cNvSpPr txBox="1"/>
          <p:nvPr/>
        </p:nvSpPr>
        <p:spPr>
          <a:xfrm>
            <a:off x="386375" y="399250"/>
            <a:ext cx="6967500" cy="92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pen Sans"/>
                <a:ea typeface="Open Sans"/>
                <a:cs typeface="Open Sans"/>
                <a:sym typeface="Open Sans"/>
              </a:rPr>
              <a:t>Maker Elements with suggested “Maker Moments” descriptions:</a:t>
            </a:r>
            <a:endParaRPr b="1">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sz="1800">
                <a:latin typeface="Righteous"/>
                <a:ea typeface="Righteous"/>
                <a:cs typeface="Righteous"/>
                <a:sym typeface="Righteous"/>
              </a:rPr>
              <a:t>AGENCY</a:t>
            </a:r>
            <a:endParaRPr sz="1800">
              <a:latin typeface="Righteous"/>
              <a:ea typeface="Righteous"/>
              <a:cs typeface="Righteous"/>
              <a:sym typeface="Righteou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Set your own goal.</a:t>
            </a:r>
            <a:endParaRPr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latin typeface="Righteous"/>
              <a:ea typeface="Righteous"/>
              <a:cs typeface="Righteous"/>
              <a:sym typeface="Righteous"/>
            </a:endParaRPr>
          </a:p>
          <a:p>
            <a:pPr indent="0" lvl="0" marL="0" rtl="0" algn="l">
              <a:spcBef>
                <a:spcPts val="0"/>
              </a:spcBef>
              <a:spcAft>
                <a:spcPts val="0"/>
              </a:spcAft>
              <a:buNone/>
            </a:pPr>
            <a:r>
              <a:rPr lang="en" sz="1800">
                <a:latin typeface="Righteous"/>
                <a:ea typeface="Righteous"/>
                <a:cs typeface="Righteous"/>
                <a:sym typeface="Righteous"/>
              </a:rPr>
              <a:t>DESIGN PROCESS (DESIGN, TEST, or ITERATE)</a:t>
            </a:r>
            <a:endParaRPr sz="1800">
              <a:latin typeface="Righteous"/>
              <a:ea typeface="Righteous"/>
              <a:cs typeface="Righteous"/>
              <a:sym typeface="Righteou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Improve your design after testing it out. (ITERATE)</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Test you design to see how it works. (TEST)</a:t>
            </a:r>
            <a:endParaRPr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latin typeface="Righteous"/>
              <a:ea typeface="Righteous"/>
              <a:cs typeface="Righteous"/>
              <a:sym typeface="Righteous"/>
            </a:endParaRPr>
          </a:p>
          <a:p>
            <a:pPr indent="0" lvl="0" marL="0" rtl="0" algn="l">
              <a:spcBef>
                <a:spcPts val="0"/>
              </a:spcBef>
              <a:spcAft>
                <a:spcPts val="0"/>
              </a:spcAft>
              <a:buNone/>
            </a:pPr>
            <a:r>
              <a:rPr lang="en" sz="1800">
                <a:latin typeface="Righteous"/>
                <a:ea typeface="Righteous"/>
                <a:cs typeface="Righteous"/>
                <a:sym typeface="Righteous"/>
              </a:rPr>
              <a:t>SOCIAL SCAFFOLDING (SOCIAL)</a:t>
            </a:r>
            <a:endParaRPr sz="1800">
              <a:latin typeface="Righteous"/>
              <a:ea typeface="Righteous"/>
              <a:cs typeface="Righteous"/>
              <a:sym typeface="Righteou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Learn from classmates, help them learn from you.</a:t>
            </a:r>
            <a:endParaRPr sz="1800">
              <a:latin typeface="Righteous"/>
              <a:ea typeface="Righteous"/>
              <a:cs typeface="Righteous"/>
              <a:sym typeface="Righteous"/>
            </a:endParaRPr>
          </a:p>
          <a:p>
            <a:pPr indent="0" lvl="0" marL="0" rtl="0" algn="l">
              <a:spcBef>
                <a:spcPts val="0"/>
              </a:spcBef>
              <a:spcAft>
                <a:spcPts val="0"/>
              </a:spcAft>
              <a:buNone/>
            </a:pPr>
            <a:r>
              <a:t/>
            </a:r>
            <a:endParaRPr sz="1800">
              <a:latin typeface="Righteous"/>
              <a:ea typeface="Righteous"/>
              <a:cs typeface="Righteous"/>
              <a:sym typeface="Righteous"/>
            </a:endParaRPr>
          </a:p>
          <a:p>
            <a:pPr indent="0" lvl="0" marL="0" rtl="0" algn="l">
              <a:spcBef>
                <a:spcPts val="0"/>
              </a:spcBef>
              <a:spcAft>
                <a:spcPts val="0"/>
              </a:spcAft>
              <a:buNone/>
            </a:pPr>
            <a:r>
              <a:rPr lang="en" sz="1800">
                <a:latin typeface="Righteous"/>
                <a:ea typeface="Righteous"/>
                <a:cs typeface="Righteous"/>
                <a:sym typeface="Righteous"/>
              </a:rPr>
              <a:t>PRODUCTIVE RISK-TAKING (RISK)</a:t>
            </a:r>
            <a:endParaRPr sz="1800">
              <a:latin typeface="Righteous"/>
              <a:ea typeface="Righteous"/>
              <a:cs typeface="Righteous"/>
              <a:sym typeface="Righteou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Try something that you’re not sure will work.</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Try various materials and techniques.</a:t>
            </a:r>
            <a:endParaRPr sz="1200">
              <a:latin typeface="Open Sans"/>
              <a:ea typeface="Open Sans"/>
              <a:cs typeface="Open Sans"/>
              <a:sym typeface="Open Sans"/>
            </a:endParaRPr>
          </a:p>
          <a:p>
            <a:pPr indent="0" lvl="0" marL="0" rtl="0" algn="l">
              <a:spcBef>
                <a:spcPts val="0"/>
              </a:spcBef>
              <a:spcAft>
                <a:spcPts val="0"/>
              </a:spcAft>
              <a:buNone/>
            </a:pPr>
            <a:r>
              <a:t/>
            </a:r>
            <a:endParaRPr sz="1800">
              <a:latin typeface="Righteous"/>
              <a:ea typeface="Righteous"/>
              <a:cs typeface="Righteous"/>
              <a:sym typeface="Righteous"/>
            </a:endParaRPr>
          </a:p>
          <a:p>
            <a:pPr indent="0" lvl="0" marL="0" rtl="0" algn="l">
              <a:spcBef>
                <a:spcPts val="0"/>
              </a:spcBef>
              <a:spcAft>
                <a:spcPts val="0"/>
              </a:spcAft>
              <a:buNone/>
            </a:pPr>
            <a:r>
              <a:rPr lang="en" sz="1800">
                <a:latin typeface="Righteous"/>
                <a:ea typeface="Righteous"/>
                <a:cs typeface="Righteous"/>
                <a:sym typeface="Righteous"/>
              </a:rPr>
              <a:t>TROUBLESHOOTING (TROUBLESHOOT)</a:t>
            </a:r>
            <a:endParaRPr sz="1800">
              <a:latin typeface="Righteous"/>
              <a:ea typeface="Righteous"/>
              <a:cs typeface="Righteous"/>
              <a:sym typeface="Righteou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Try various materials and techniques.</a:t>
            </a:r>
            <a:endParaRPr sz="1800">
              <a:latin typeface="Righteous"/>
              <a:ea typeface="Righteous"/>
              <a:cs typeface="Righteous"/>
              <a:sym typeface="Righteous"/>
            </a:endParaRPr>
          </a:p>
          <a:p>
            <a:pPr indent="0" lvl="0" marL="0" rtl="0" algn="l">
              <a:spcBef>
                <a:spcPts val="0"/>
              </a:spcBef>
              <a:spcAft>
                <a:spcPts val="0"/>
              </a:spcAft>
              <a:buNone/>
            </a:pPr>
            <a:r>
              <a:t/>
            </a:r>
            <a:endParaRPr sz="1800">
              <a:latin typeface="Righteous"/>
              <a:ea typeface="Righteous"/>
              <a:cs typeface="Righteous"/>
              <a:sym typeface="Righteous"/>
            </a:endParaRPr>
          </a:p>
          <a:p>
            <a:pPr indent="0" lvl="0" marL="0" rtl="0" algn="l">
              <a:spcBef>
                <a:spcPts val="0"/>
              </a:spcBef>
              <a:spcAft>
                <a:spcPts val="0"/>
              </a:spcAft>
              <a:buNone/>
            </a:pPr>
            <a:r>
              <a:rPr lang="en" sz="1800">
                <a:latin typeface="Righteous"/>
                <a:ea typeface="Righteous"/>
                <a:cs typeface="Righteous"/>
                <a:sym typeface="Righteous"/>
              </a:rPr>
              <a:t>BRIDGING KNOWLEDGE (BRIDGE)</a:t>
            </a:r>
            <a:endParaRPr sz="1800">
              <a:latin typeface="Righteous"/>
              <a:ea typeface="Righteous"/>
              <a:cs typeface="Righteous"/>
              <a:sym typeface="Righteou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Used something I/we learned in another project on this project.</a:t>
            </a:r>
            <a:endParaRPr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latin typeface="Righteous"/>
              <a:ea typeface="Righteous"/>
              <a:cs typeface="Righteous"/>
              <a:sym typeface="Righteous"/>
            </a:endParaRPr>
          </a:p>
          <a:p>
            <a:pPr indent="0" lvl="0" marL="0" rtl="0" algn="l">
              <a:spcBef>
                <a:spcPts val="0"/>
              </a:spcBef>
              <a:spcAft>
                <a:spcPts val="0"/>
              </a:spcAft>
              <a:buNone/>
            </a:pPr>
            <a:r>
              <a:rPr lang="en" sz="1800">
                <a:latin typeface="Righteous"/>
                <a:ea typeface="Righteous"/>
                <a:cs typeface="Righteous"/>
                <a:sym typeface="Righteous"/>
              </a:rPr>
              <a:t>CONTENT KNOWLEDGE (CONTENT)</a:t>
            </a:r>
            <a:endParaRPr sz="1800">
              <a:latin typeface="Righteous"/>
              <a:ea typeface="Righteous"/>
              <a:cs typeface="Righteous"/>
              <a:sym typeface="Righteou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Used a SCIENCE/MATH/ENGLISH concept to make your project better.</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Learn something new about SCIENCE/MATH/ENGLISH concept through making.</a:t>
            </a:r>
            <a:endParaRPr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br>
              <a:rPr b="1" lang="en">
                <a:latin typeface="Open Sans"/>
                <a:ea typeface="Open Sans"/>
                <a:cs typeface="Open Sans"/>
                <a:sym typeface="Open Sans"/>
              </a:rPr>
            </a:br>
            <a:r>
              <a:rPr b="1" lang="en">
                <a:latin typeface="Open Sans"/>
                <a:ea typeface="Open Sans"/>
                <a:cs typeface="Open Sans"/>
                <a:sym typeface="Open Sans"/>
              </a:rPr>
              <a:t>Suggested Exit Ticket Questions (Below triangle):</a:t>
            </a:r>
            <a:endParaRPr b="1">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Pick one Maker Moment. What was the moment? How did it help your project?</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Which color did you have the most of? Why do you think you had most of that type?</a:t>
            </a:r>
            <a:endParaRPr sz="12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2"/>
          <p:cNvSpPr txBox="1"/>
          <p:nvPr>
            <p:ph idx="1" type="body"/>
          </p:nvPr>
        </p:nvSpPr>
        <p:spPr>
          <a:xfrm>
            <a:off x="643800" y="1880325"/>
            <a:ext cx="6480900" cy="116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PRODUCTIVE RISK-TAKING: </a:t>
            </a:r>
            <a:r>
              <a:rPr lang="en"/>
              <a:t>Try something you’re not sure will work.</a:t>
            </a:r>
            <a:endParaRPr/>
          </a:p>
          <a:p>
            <a:pPr indent="0" lvl="0" marL="0" rtl="0" algn="l">
              <a:spcBef>
                <a:spcPts val="0"/>
              </a:spcBef>
              <a:spcAft>
                <a:spcPts val="0"/>
              </a:spcAft>
              <a:buNone/>
            </a:pPr>
            <a:r>
              <a:rPr b="1" lang="en"/>
              <a:t>SOCIAL SCAFFOLDING: </a:t>
            </a:r>
            <a:r>
              <a:rPr lang="en"/>
              <a:t>Learn from classmates, help them learn from you.</a:t>
            </a:r>
            <a:endParaRPr/>
          </a:p>
          <a:p>
            <a:pPr indent="0" lvl="0" marL="0" rtl="0" algn="l">
              <a:spcBef>
                <a:spcPts val="0"/>
              </a:spcBef>
              <a:spcAft>
                <a:spcPts val="0"/>
              </a:spcAft>
              <a:buNone/>
            </a:pPr>
            <a:r>
              <a:rPr b="1" lang="en"/>
              <a:t>ITERATE: </a:t>
            </a:r>
            <a:r>
              <a:rPr lang="en"/>
              <a:t>Improve your design after testing it out. (Part of the </a:t>
            </a:r>
            <a:r>
              <a:rPr b="1" lang="en"/>
              <a:t>Design Process</a:t>
            </a:r>
            <a:r>
              <a:rPr lang="en"/>
              <a:t>.)</a:t>
            </a:r>
            <a:endParaRPr/>
          </a:p>
        </p:txBody>
      </p:sp>
      <p:sp>
        <p:nvSpPr>
          <p:cNvPr id="117" name="Google Shape;117;p12"/>
          <p:cNvSpPr txBox="1"/>
          <p:nvPr>
            <p:ph idx="2" type="body"/>
          </p:nvPr>
        </p:nvSpPr>
        <p:spPr>
          <a:xfrm>
            <a:off x="643800" y="6601200"/>
            <a:ext cx="2488200" cy="1626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Which color did you have the most of? Why do you think you had most of that type?</a:t>
            </a:r>
            <a:endParaRPr/>
          </a:p>
        </p:txBody>
      </p:sp>
      <p:sp>
        <p:nvSpPr>
          <p:cNvPr id="118" name="Google Shape;118;p12"/>
          <p:cNvSpPr txBox="1"/>
          <p:nvPr>
            <p:ph type="title"/>
          </p:nvPr>
        </p:nvSpPr>
        <p:spPr>
          <a:xfrm rot="5417629">
            <a:off x="6092649" y="4219915"/>
            <a:ext cx="1521020" cy="390604"/>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a:t>
            </a:r>
            <a:endParaRPr/>
          </a:p>
        </p:txBody>
      </p:sp>
      <p:sp>
        <p:nvSpPr>
          <p:cNvPr id="119" name="Google Shape;119;p12"/>
          <p:cNvSpPr txBox="1"/>
          <p:nvPr>
            <p:ph idx="3" type="title"/>
          </p:nvPr>
        </p:nvSpPr>
        <p:spPr>
          <a:xfrm rot="-1780488">
            <a:off x="2124830" y="4943287"/>
            <a:ext cx="1520977" cy="39059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a:t>
            </a:r>
            <a:endParaRPr/>
          </a:p>
        </p:txBody>
      </p:sp>
      <p:sp>
        <p:nvSpPr>
          <p:cNvPr id="120" name="Google Shape;120;p12"/>
          <p:cNvSpPr txBox="1"/>
          <p:nvPr>
            <p:ph idx="4" type="title"/>
          </p:nvPr>
        </p:nvSpPr>
        <p:spPr>
          <a:xfrm rot="1800841">
            <a:off x="4780470" y="8006100"/>
            <a:ext cx="1520956" cy="390563"/>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ITERATE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3"/>
          <p:cNvSpPr txBox="1"/>
          <p:nvPr>
            <p:ph idx="1" type="body"/>
          </p:nvPr>
        </p:nvSpPr>
        <p:spPr>
          <a:xfrm>
            <a:off x="643800" y="1955775"/>
            <a:ext cx="64809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PRODUCTIVE RISK-TAKING: </a:t>
            </a:r>
            <a:r>
              <a:rPr lang="en">
                <a:solidFill>
                  <a:schemeClr val="dk1"/>
                </a:solidFill>
              </a:rPr>
              <a:t>Try something you’re not sure will work.</a:t>
            </a:r>
            <a:endParaRPr>
              <a:solidFill>
                <a:schemeClr val="dk1"/>
              </a:solidFill>
            </a:endParaRPr>
          </a:p>
          <a:p>
            <a:pPr indent="0" lvl="0" marL="0" rtl="0" algn="l">
              <a:spcBef>
                <a:spcPts val="0"/>
              </a:spcBef>
              <a:spcAft>
                <a:spcPts val="0"/>
              </a:spcAft>
              <a:buNone/>
            </a:pPr>
            <a:r>
              <a:rPr b="1" lang="en">
                <a:solidFill>
                  <a:schemeClr val="dk1"/>
                </a:solidFill>
              </a:rPr>
              <a:t>SOCIAL SCAFFOLDING: </a:t>
            </a:r>
            <a:r>
              <a:rPr lang="en">
                <a:solidFill>
                  <a:schemeClr val="dk1"/>
                </a:solidFill>
              </a:rPr>
              <a:t>Learn from classmates, help them learn from you.</a:t>
            </a:r>
            <a:endParaRPr/>
          </a:p>
        </p:txBody>
      </p:sp>
      <p:sp>
        <p:nvSpPr>
          <p:cNvPr id="126" name="Google Shape;126;p13"/>
          <p:cNvSpPr txBox="1"/>
          <p:nvPr>
            <p:ph type="title"/>
          </p:nvPr>
        </p:nvSpPr>
        <p:spPr>
          <a:xfrm rot="5417629">
            <a:off x="6092649" y="4219915"/>
            <a:ext cx="1521020" cy="390604"/>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a:t>
            </a:r>
            <a:endParaRPr/>
          </a:p>
        </p:txBody>
      </p:sp>
      <p:sp>
        <p:nvSpPr>
          <p:cNvPr id="127" name="Google Shape;127;p13"/>
          <p:cNvSpPr txBox="1"/>
          <p:nvPr>
            <p:ph idx="2" type="title"/>
          </p:nvPr>
        </p:nvSpPr>
        <p:spPr>
          <a:xfrm rot="-1780488">
            <a:off x="2124830" y="4943287"/>
            <a:ext cx="1520977" cy="39059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a:t>
            </a:r>
            <a:endParaRPr/>
          </a:p>
        </p:txBody>
      </p:sp>
      <p:sp>
        <p:nvSpPr>
          <p:cNvPr id="128" name="Google Shape;128;p13"/>
          <p:cNvSpPr txBox="1"/>
          <p:nvPr>
            <p:ph idx="3" type="title"/>
          </p:nvPr>
        </p:nvSpPr>
        <p:spPr>
          <a:xfrm rot="1177">
            <a:off x="991299" y="7381700"/>
            <a:ext cx="1752000" cy="39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a:t>
            </a:r>
            <a:endParaRPr/>
          </a:p>
        </p:txBody>
      </p:sp>
      <p:sp>
        <p:nvSpPr>
          <p:cNvPr id="129" name="Google Shape;129;p13"/>
          <p:cNvSpPr txBox="1"/>
          <p:nvPr>
            <p:ph idx="4" type="title"/>
          </p:nvPr>
        </p:nvSpPr>
        <p:spPr>
          <a:xfrm rot="1177">
            <a:off x="991299" y="7919850"/>
            <a:ext cx="1752000" cy="39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